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jpg"/><Relationship Id="rId9" Type="http://schemas.openxmlformats.org/officeDocument/2006/relationships/image" Target="../media/image8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8195B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8195B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8195B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0509" y="6315455"/>
            <a:ext cx="733043" cy="30251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0422" y="6196584"/>
            <a:ext cx="2040635" cy="55625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155573" y="6295263"/>
            <a:ext cx="0" cy="384175"/>
          </a:xfrm>
          <a:custGeom>
            <a:avLst/>
            <a:gdLst/>
            <a:ahLst/>
            <a:cxnLst/>
            <a:rect l="l" t="t" r="r" b="b"/>
            <a:pathLst>
              <a:path w="0" h="384175">
                <a:moveTo>
                  <a:pt x="0" y="383832"/>
                </a:moveTo>
                <a:lnTo>
                  <a:pt x="0" y="0"/>
                </a:lnTo>
              </a:path>
            </a:pathLst>
          </a:custGeom>
          <a:ln w="9906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20745" y="6209538"/>
            <a:ext cx="2071432" cy="569963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818327" y="6066303"/>
            <a:ext cx="103339" cy="131521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9940389" y="6091832"/>
            <a:ext cx="798195" cy="106045"/>
          </a:xfrm>
          <a:custGeom>
            <a:avLst/>
            <a:gdLst/>
            <a:ahLst/>
            <a:cxnLst/>
            <a:rect l="l" t="t" r="r" b="b"/>
            <a:pathLst>
              <a:path w="798195" h="106045">
                <a:moveTo>
                  <a:pt x="45567" y="1727"/>
                </a:moveTo>
                <a:lnTo>
                  <a:pt x="0" y="1727"/>
                </a:lnTo>
                <a:lnTo>
                  <a:pt x="0" y="103733"/>
                </a:lnTo>
                <a:lnTo>
                  <a:pt x="20599" y="103733"/>
                </a:lnTo>
                <a:lnTo>
                  <a:pt x="20599" y="65252"/>
                </a:lnTo>
                <a:lnTo>
                  <a:pt x="43345" y="65252"/>
                </a:lnTo>
                <a:lnTo>
                  <a:pt x="75247" y="47929"/>
                </a:lnTo>
                <a:lnTo>
                  <a:pt x="20599" y="47929"/>
                </a:lnTo>
                <a:lnTo>
                  <a:pt x="20599" y="18986"/>
                </a:lnTo>
                <a:lnTo>
                  <a:pt x="76343" y="18986"/>
                </a:lnTo>
                <a:lnTo>
                  <a:pt x="76161" y="18376"/>
                </a:lnTo>
                <a:lnTo>
                  <a:pt x="68275" y="8127"/>
                </a:lnTo>
                <a:lnTo>
                  <a:pt x="63385" y="4800"/>
                </a:lnTo>
                <a:lnTo>
                  <a:pt x="53733" y="2247"/>
                </a:lnTo>
                <a:lnTo>
                  <a:pt x="45567" y="1727"/>
                </a:lnTo>
                <a:close/>
              </a:path>
              <a:path w="798195" h="106045">
                <a:moveTo>
                  <a:pt x="76343" y="18986"/>
                </a:moveTo>
                <a:lnTo>
                  <a:pt x="37960" y="18986"/>
                </a:lnTo>
                <a:lnTo>
                  <a:pt x="42900" y="19215"/>
                </a:lnTo>
                <a:lnTo>
                  <a:pt x="45364" y="19684"/>
                </a:lnTo>
                <a:lnTo>
                  <a:pt x="48704" y="20281"/>
                </a:lnTo>
                <a:lnTo>
                  <a:pt x="51460" y="21793"/>
                </a:lnTo>
                <a:lnTo>
                  <a:pt x="55829" y="26619"/>
                </a:lnTo>
                <a:lnTo>
                  <a:pt x="56908" y="29679"/>
                </a:lnTo>
                <a:lnTo>
                  <a:pt x="56908" y="36410"/>
                </a:lnTo>
                <a:lnTo>
                  <a:pt x="39979" y="47929"/>
                </a:lnTo>
                <a:lnTo>
                  <a:pt x="75247" y="47929"/>
                </a:lnTo>
                <a:lnTo>
                  <a:pt x="77000" y="44640"/>
                </a:lnTo>
                <a:lnTo>
                  <a:pt x="78130" y="39369"/>
                </a:lnTo>
                <a:lnTo>
                  <a:pt x="78130" y="24993"/>
                </a:lnTo>
                <a:lnTo>
                  <a:pt x="76343" y="18986"/>
                </a:lnTo>
                <a:close/>
              </a:path>
              <a:path w="798195" h="106045">
                <a:moveTo>
                  <a:pt x="140411" y="0"/>
                </a:moveTo>
                <a:lnTo>
                  <a:pt x="132105" y="0"/>
                </a:lnTo>
                <a:lnTo>
                  <a:pt x="124777" y="1333"/>
                </a:lnTo>
                <a:lnTo>
                  <a:pt x="95732" y="27203"/>
                </a:lnTo>
                <a:lnTo>
                  <a:pt x="91071" y="53365"/>
                </a:lnTo>
                <a:lnTo>
                  <a:pt x="91912" y="64883"/>
                </a:lnTo>
                <a:lnTo>
                  <a:pt x="111804" y="97667"/>
                </a:lnTo>
                <a:lnTo>
                  <a:pt x="140690" y="105473"/>
                </a:lnTo>
                <a:lnTo>
                  <a:pt x="151358" y="104601"/>
                </a:lnTo>
                <a:lnTo>
                  <a:pt x="160897" y="101987"/>
                </a:lnTo>
                <a:lnTo>
                  <a:pt x="169306" y="97629"/>
                </a:lnTo>
                <a:lnTo>
                  <a:pt x="176580" y="91528"/>
                </a:lnTo>
                <a:lnTo>
                  <a:pt x="179390" y="87871"/>
                </a:lnTo>
                <a:lnTo>
                  <a:pt x="132410" y="87871"/>
                </a:lnTo>
                <a:lnTo>
                  <a:pt x="125628" y="84886"/>
                </a:lnTo>
                <a:lnTo>
                  <a:pt x="112309" y="52387"/>
                </a:lnTo>
                <a:lnTo>
                  <a:pt x="112781" y="44420"/>
                </a:lnTo>
                <a:lnTo>
                  <a:pt x="132130" y="17602"/>
                </a:lnTo>
                <a:lnTo>
                  <a:pt x="179273" y="17602"/>
                </a:lnTo>
                <a:lnTo>
                  <a:pt x="176479" y="13982"/>
                </a:lnTo>
                <a:lnTo>
                  <a:pt x="169152" y="7865"/>
                </a:lnTo>
                <a:lnTo>
                  <a:pt x="160697" y="3495"/>
                </a:lnTo>
                <a:lnTo>
                  <a:pt x="151117" y="873"/>
                </a:lnTo>
                <a:lnTo>
                  <a:pt x="140411" y="0"/>
                </a:lnTo>
                <a:close/>
              </a:path>
              <a:path w="798195" h="106045">
                <a:moveTo>
                  <a:pt x="179273" y="17602"/>
                </a:moveTo>
                <a:lnTo>
                  <a:pt x="149098" y="17602"/>
                </a:lnTo>
                <a:lnTo>
                  <a:pt x="155905" y="20472"/>
                </a:lnTo>
                <a:lnTo>
                  <a:pt x="161036" y="26225"/>
                </a:lnTo>
                <a:lnTo>
                  <a:pt x="164401" y="31095"/>
                </a:lnTo>
                <a:lnTo>
                  <a:pt x="166801" y="37077"/>
                </a:lnTo>
                <a:lnTo>
                  <a:pt x="168240" y="44174"/>
                </a:lnTo>
                <a:lnTo>
                  <a:pt x="168719" y="52387"/>
                </a:lnTo>
                <a:lnTo>
                  <a:pt x="168226" y="60702"/>
                </a:lnTo>
                <a:lnTo>
                  <a:pt x="148818" y="87871"/>
                </a:lnTo>
                <a:lnTo>
                  <a:pt x="179390" y="87871"/>
                </a:lnTo>
                <a:lnTo>
                  <a:pt x="189982" y="52387"/>
                </a:lnTo>
                <a:lnTo>
                  <a:pt x="189171" y="41102"/>
                </a:lnTo>
                <a:lnTo>
                  <a:pt x="186634" y="30697"/>
                </a:lnTo>
                <a:lnTo>
                  <a:pt x="182403" y="21657"/>
                </a:lnTo>
                <a:lnTo>
                  <a:pt x="179273" y="17602"/>
                </a:lnTo>
                <a:close/>
              </a:path>
              <a:path w="798195" h="106045">
                <a:moveTo>
                  <a:pt x="225983" y="1727"/>
                </a:moveTo>
                <a:lnTo>
                  <a:pt x="205943" y="1727"/>
                </a:lnTo>
                <a:lnTo>
                  <a:pt x="205943" y="103733"/>
                </a:lnTo>
                <a:lnTo>
                  <a:pt x="225082" y="103733"/>
                </a:lnTo>
                <a:lnTo>
                  <a:pt x="225082" y="37223"/>
                </a:lnTo>
                <a:lnTo>
                  <a:pt x="247735" y="37223"/>
                </a:lnTo>
                <a:lnTo>
                  <a:pt x="225983" y="1727"/>
                </a:lnTo>
                <a:close/>
              </a:path>
              <a:path w="798195" h="106045">
                <a:moveTo>
                  <a:pt x="247735" y="37223"/>
                </a:moveTo>
                <a:lnTo>
                  <a:pt x="225082" y="37223"/>
                </a:lnTo>
                <a:lnTo>
                  <a:pt x="266204" y="103733"/>
                </a:lnTo>
                <a:lnTo>
                  <a:pt x="286867" y="103733"/>
                </a:lnTo>
                <a:lnTo>
                  <a:pt x="286867" y="69849"/>
                </a:lnTo>
                <a:lnTo>
                  <a:pt x="267728" y="69849"/>
                </a:lnTo>
                <a:lnTo>
                  <a:pt x="247735" y="37223"/>
                </a:lnTo>
                <a:close/>
              </a:path>
              <a:path w="798195" h="106045">
                <a:moveTo>
                  <a:pt x="286867" y="1727"/>
                </a:moveTo>
                <a:lnTo>
                  <a:pt x="267728" y="1727"/>
                </a:lnTo>
                <a:lnTo>
                  <a:pt x="267728" y="69849"/>
                </a:lnTo>
                <a:lnTo>
                  <a:pt x="286867" y="69849"/>
                </a:lnTo>
                <a:lnTo>
                  <a:pt x="286867" y="1727"/>
                </a:lnTo>
                <a:close/>
              </a:path>
              <a:path w="798195" h="106045">
                <a:moveTo>
                  <a:pt x="323430" y="68592"/>
                </a:moveTo>
                <a:lnTo>
                  <a:pt x="303390" y="70548"/>
                </a:lnTo>
                <a:lnTo>
                  <a:pt x="304921" y="78592"/>
                </a:lnTo>
                <a:lnTo>
                  <a:pt x="307495" y="85615"/>
                </a:lnTo>
                <a:lnTo>
                  <a:pt x="345490" y="105536"/>
                </a:lnTo>
                <a:lnTo>
                  <a:pt x="354342" y="105536"/>
                </a:lnTo>
                <a:lnTo>
                  <a:pt x="361746" y="104305"/>
                </a:lnTo>
                <a:lnTo>
                  <a:pt x="373621" y="99339"/>
                </a:lnTo>
                <a:lnTo>
                  <a:pt x="378206" y="95542"/>
                </a:lnTo>
                <a:lnTo>
                  <a:pt x="382918" y="88150"/>
                </a:lnTo>
                <a:lnTo>
                  <a:pt x="339432" y="88150"/>
                </a:lnTo>
                <a:lnTo>
                  <a:pt x="334454" y="86575"/>
                </a:lnTo>
                <a:lnTo>
                  <a:pt x="327088" y="80263"/>
                </a:lnTo>
                <a:lnTo>
                  <a:pt x="324637" y="75323"/>
                </a:lnTo>
                <a:lnTo>
                  <a:pt x="323430" y="68592"/>
                </a:lnTo>
                <a:close/>
              </a:path>
              <a:path w="798195" h="106045">
                <a:moveTo>
                  <a:pt x="344297" y="0"/>
                </a:moveTo>
                <a:lnTo>
                  <a:pt x="336461" y="0"/>
                </a:lnTo>
                <a:lnTo>
                  <a:pt x="329768" y="1181"/>
                </a:lnTo>
                <a:lnTo>
                  <a:pt x="318693" y="5905"/>
                </a:lnTo>
                <a:lnTo>
                  <a:pt x="314439" y="9347"/>
                </a:lnTo>
                <a:lnTo>
                  <a:pt x="308546" y="18402"/>
                </a:lnTo>
                <a:lnTo>
                  <a:pt x="307086" y="23253"/>
                </a:lnTo>
                <a:lnTo>
                  <a:pt x="307086" y="36525"/>
                </a:lnTo>
                <a:lnTo>
                  <a:pt x="310210" y="43357"/>
                </a:lnTo>
                <a:lnTo>
                  <a:pt x="320929" y="52971"/>
                </a:lnTo>
                <a:lnTo>
                  <a:pt x="328676" y="56324"/>
                </a:lnTo>
                <a:lnTo>
                  <a:pt x="348297" y="61201"/>
                </a:lnTo>
                <a:lnTo>
                  <a:pt x="353783" y="62687"/>
                </a:lnTo>
                <a:lnTo>
                  <a:pt x="365734" y="71678"/>
                </a:lnTo>
                <a:lnTo>
                  <a:pt x="365734" y="77850"/>
                </a:lnTo>
                <a:lnTo>
                  <a:pt x="364045" y="81127"/>
                </a:lnTo>
                <a:lnTo>
                  <a:pt x="357327" y="86740"/>
                </a:lnTo>
                <a:lnTo>
                  <a:pt x="352323" y="88150"/>
                </a:lnTo>
                <a:lnTo>
                  <a:pt x="382918" y="88150"/>
                </a:lnTo>
                <a:lnTo>
                  <a:pt x="384708" y="85343"/>
                </a:lnTo>
                <a:lnTo>
                  <a:pt x="386205" y="80263"/>
                </a:lnTo>
                <a:lnTo>
                  <a:pt x="386321" y="67576"/>
                </a:lnTo>
                <a:lnTo>
                  <a:pt x="384975" y="62166"/>
                </a:lnTo>
                <a:lnTo>
                  <a:pt x="338734" y="37706"/>
                </a:lnTo>
                <a:lnTo>
                  <a:pt x="332422" y="35432"/>
                </a:lnTo>
                <a:lnTo>
                  <a:pt x="327787" y="31534"/>
                </a:lnTo>
                <a:lnTo>
                  <a:pt x="326771" y="29476"/>
                </a:lnTo>
                <a:lnTo>
                  <a:pt x="326771" y="24409"/>
                </a:lnTo>
                <a:lnTo>
                  <a:pt x="327863" y="22301"/>
                </a:lnTo>
                <a:lnTo>
                  <a:pt x="333425" y="18275"/>
                </a:lnTo>
                <a:lnTo>
                  <a:pt x="338112" y="17043"/>
                </a:lnTo>
                <a:lnTo>
                  <a:pt x="381052" y="17043"/>
                </a:lnTo>
                <a:lnTo>
                  <a:pt x="379679" y="14020"/>
                </a:lnTo>
                <a:lnTo>
                  <a:pt x="373214" y="8407"/>
                </a:lnTo>
                <a:lnTo>
                  <a:pt x="367766" y="4730"/>
                </a:lnTo>
                <a:lnTo>
                  <a:pt x="361132" y="2103"/>
                </a:lnTo>
                <a:lnTo>
                  <a:pt x="353310" y="526"/>
                </a:lnTo>
                <a:lnTo>
                  <a:pt x="344297" y="0"/>
                </a:lnTo>
                <a:close/>
              </a:path>
              <a:path w="798195" h="106045">
                <a:moveTo>
                  <a:pt x="381052" y="17043"/>
                </a:moveTo>
                <a:lnTo>
                  <a:pt x="349897" y="17043"/>
                </a:lnTo>
                <a:lnTo>
                  <a:pt x="354241" y="18186"/>
                </a:lnTo>
                <a:lnTo>
                  <a:pt x="360045" y="22783"/>
                </a:lnTo>
                <a:lnTo>
                  <a:pt x="361924" y="26555"/>
                </a:lnTo>
                <a:lnTo>
                  <a:pt x="362813" y="31788"/>
                </a:lnTo>
                <a:lnTo>
                  <a:pt x="383400" y="30886"/>
                </a:lnTo>
                <a:lnTo>
                  <a:pt x="383082" y="21513"/>
                </a:lnTo>
                <a:lnTo>
                  <a:pt x="381052" y="17043"/>
                </a:lnTo>
                <a:close/>
              </a:path>
              <a:path w="798195" h="106045">
                <a:moveTo>
                  <a:pt x="449021" y="0"/>
                </a:moveTo>
                <a:lnTo>
                  <a:pt x="440715" y="0"/>
                </a:lnTo>
                <a:lnTo>
                  <a:pt x="433387" y="1333"/>
                </a:lnTo>
                <a:lnTo>
                  <a:pt x="404342" y="27203"/>
                </a:lnTo>
                <a:lnTo>
                  <a:pt x="399681" y="53365"/>
                </a:lnTo>
                <a:lnTo>
                  <a:pt x="400522" y="64883"/>
                </a:lnTo>
                <a:lnTo>
                  <a:pt x="420414" y="97667"/>
                </a:lnTo>
                <a:lnTo>
                  <a:pt x="449300" y="105473"/>
                </a:lnTo>
                <a:lnTo>
                  <a:pt x="459968" y="104601"/>
                </a:lnTo>
                <a:lnTo>
                  <a:pt x="469507" y="101987"/>
                </a:lnTo>
                <a:lnTo>
                  <a:pt x="477916" y="97629"/>
                </a:lnTo>
                <a:lnTo>
                  <a:pt x="485190" y="91528"/>
                </a:lnTo>
                <a:lnTo>
                  <a:pt x="488000" y="87871"/>
                </a:lnTo>
                <a:lnTo>
                  <a:pt x="441020" y="87871"/>
                </a:lnTo>
                <a:lnTo>
                  <a:pt x="434238" y="84886"/>
                </a:lnTo>
                <a:lnTo>
                  <a:pt x="420919" y="52387"/>
                </a:lnTo>
                <a:lnTo>
                  <a:pt x="421391" y="44420"/>
                </a:lnTo>
                <a:lnTo>
                  <a:pt x="440740" y="17602"/>
                </a:lnTo>
                <a:lnTo>
                  <a:pt x="487883" y="17602"/>
                </a:lnTo>
                <a:lnTo>
                  <a:pt x="485089" y="13982"/>
                </a:lnTo>
                <a:lnTo>
                  <a:pt x="477762" y="7865"/>
                </a:lnTo>
                <a:lnTo>
                  <a:pt x="469307" y="3495"/>
                </a:lnTo>
                <a:lnTo>
                  <a:pt x="459727" y="873"/>
                </a:lnTo>
                <a:lnTo>
                  <a:pt x="449021" y="0"/>
                </a:lnTo>
                <a:close/>
              </a:path>
              <a:path w="798195" h="106045">
                <a:moveTo>
                  <a:pt x="487883" y="17602"/>
                </a:moveTo>
                <a:lnTo>
                  <a:pt x="457708" y="17602"/>
                </a:lnTo>
                <a:lnTo>
                  <a:pt x="464515" y="20472"/>
                </a:lnTo>
                <a:lnTo>
                  <a:pt x="469645" y="26225"/>
                </a:lnTo>
                <a:lnTo>
                  <a:pt x="473011" y="31095"/>
                </a:lnTo>
                <a:lnTo>
                  <a:pt x="475411" y="37077"/>
                </a:lnTo>
                <a:lnTo>
                  <a:pt x="476850" y="44174"/>
                </a:lnTo>
                <a:lnTo>
                  <a:pt x="477329" y="52387"/>
                </a:lnTo>
                <a:lnTo>
                  <a:pt x="476836" y="60702"/>
                </a:lnTo>
                <a:lnTo>
                  <a:pt x="457428" y="87871"/>
                </a:lnTo>
                <a:lnTo>
                  <a:pt x="488000" y="87871"/>
                </a:lnTo>
                <a:lnTo>
                  <a:pt x="498592" y="52387"/>
                </a:lnTo>
                <a:lnTo>
                  <a:pt x="497781" y="41102"/>
                </a:lnTo>
                <a:lnTo>
                  <a:pt x="495244" y="30697"/>
                </a:lnTo>
                <a:lnTo>
                  <a:pt x="491013" y="21657"/>
                </a:lnTo>
                <a:lnTo>
                  <a:pt x="487883" y="17602"/>
                </a:lnTo>
                <a:close/>
              </a:path>
              <a:path w="798195" h="106045">
                <a:moveTo>
                  <a:pt x="568667" y="1727"/>
                </a:moveTo>
                <a:lnTo>
                  <a:pt x="514413" y="1727"/>
                </a:lnTo>
                <a:lnTo>
                  <a:pt x="514413" y="103733"/>
                </a:lnTo>
                <a:lnTo>
                  <a:pt x="535012" y="103733"/>
                </a:lnTo>
                <a:lnTo>
                  <a:pt x="535012" y="61150"/>
                </a:lnTo>
                <a:lnTo>
                  <a:pt x="575090" y="61150"/>
                </a:lnTo>
                <a:lnTo>
                  <a:pt x="570915" y="58712"/>
                </a:lnTo>
                <a:lnTo>
                  <a:pt x="579869" y="57416"/>
                </a:lnTo>
                <a:lnTo>
                  <a:pt x="586600" y="54279"/>
                </a:lnTo>
                <a:lnTo>
                  <a:pt x="595077" y="44869"/>
                </a:lnTo>
                <a:lnTo>
                  <a:pt x="535012" y="44869"/>
                </a:lnTo>
                <a:lnTo>
                  <a:pt x="535012" y="18986"/>
                </a:lnTo>
                <a:lnTo>
                  <a:pt x="596364" y="18986"/>
                </a:lnTo>
                <a:lnTo>
                  <a:pt x="590423" y="9575"/>
                </a:lnTo>
                <a:lnTo>
                  <a:pt x="586460" y="6311"/>
                </a:lnTo>
                <a:lnTo>
                  <a:pt x="576592" y="2654"/>
                </a:lnTo>
                <a:lnTo>
                  <a:pt x="568667" y="1727"/>
                </a:lnTo>
                <a:close/>
              </a:path>
              <a:path w="798195" h="106045">
                <a:moveTo>
                  <a:pt x="575090" y="61150"/>
                </a:moveTo>
                <a:lnTo>
                  <a:pt x="543915" y="61150"/>
                </a:lnTo>
                <a:lnTo>
                  <a:pt x="547370" y="61531"/>
                </a:lnTo>
                <a:lnTo>
                  <a:pt x="551738" y="63068"/>
                </a:lnTo>
                <a:lnTo>
                  <a:pt x="553796" y="64477"/>
                </a:lnTo>
                <a:lnTo>
                  <a:pt x="557695" y="68605"/>
                </a:lnTo>
                <a:lnTo>
                  <a:pt x="561314" y="73609"/>
                </a:lnTo>
                <a:lnTo>
                  <a:pt x="581494" y="103733"/>
                </a:lnTo>
                <a:lnTo>
                  <a:pt x="606120" y="103733"/>
                </a:lnTo>
                <a:lnTo>
                  <a:pt x="588746" y="75907"/>
                </a:lnTo>
                <a:lnTo>
                  <a:pt x="584847" y="70383"/>
                </a:lnTo>
                <a:lnTo>
                  <a:pt x="579043" y="64173"/>
                </a:lnTo>
                <a:lnTo>
                  <a:pt x="575373" y="61315"/>
                </a:lnTo>
                <a:lnTo>
                  <a:pt x="575090" y="61150"/>
                </a:lnTo>
                <a:close/>
              </a:path>
              <a:path w="798195" h="106045">
                <a:moveTo>
                  <a:pt x="596364" y="18986"/>
                </a:moveTo>
                <a:lnTo>
                  <a:pt x="559435" y="18986"/>
                </a:lnTo>
                <a:lnTo>
                  <a:pt x="564451" y="19100"/>
                </a:lnTo>
                <a:lnTo>
                  <a:pt x="566115" y="19342"/>
                </a:lnTo>
                <a:lnTo>
                  <a:pt x="569455" y="19888"/>
                </a:lnTo>
                <a:lnTo>
                  <a:pt x="572046" y="21221"/>
                </a:lnTo>
                <a:lnTo>
                  <a:pt x="575703" y="25450"/>
                </a:lnTo>
                <a:lnTo>
                  <a:pt x="576618" y="28219"/>
                </a:lnTo>
                <a:lnTo>
                  <a:pt x="576618" y="34709"/>
                </a:lnTo>
                <a:lnTo>
                  <a:pt x="560133" y="44869"/>
                </a:lnTo>
                <a:lnTo>
                  <a:pt x="595077" y="44869"/>
                </a:lnTo>
                <a:lnTo>
                  <a:pt x="595591" y="44297"/>
                </a:lnTo>
                <a:lnTo>
                  <a:pt x="597839" y="37985"/>
                </a:lnTo>
                <a:lnTo>
                  <a:pt x="597839" y="24295"/>
                </a:lnTo>
                <a:lnTo>
                  <a:pt x="596364" y="18986"/>
                </a:lnTo>
                <a:close/>
              </a:path>
              <a:path w="798195" h="106045">
                <a:moveTo>
                  <a:pt x="692848" y="1727"/>
                </a:moveTo>
                <a:lnTo>
                  <a:pt x="617220" y="1727"/>
                </a:lnTo>
                <a:lnTo>
                  <a:pt x="617220" y="103733"/>
                </a:lnTo>
                <a:lnTo>
                  <a:pt x="694804" y="103733"/>
                </a:lnTo>
                <a:lnTo>
                  <a:pt x="694804" y="86550"/>
                </a:lnTo>
                <a:lnTo>
                  <a:pt x="637819" y="86550"/>
                </a:lnTo>
                <a:lnTo>
                  <a:pt x="637819" y="58788"/>
                </a:lnTo>
                <a:lnTo>
                  <a:pt x="689025" y="58788"/>
                </a:lnTo>
                <a:lnTo>
                  <a:pt x="689025" y="41605"/>
                </a:lnTo>
                <a:lnTo>
                  <a:pt x="637819" y="41605"/>
                </a:lnTo>
                <a:lnTo>
                  <a:pt x="637819" y="18986"/>
                </a:lnTo>
                <a:lnTo>
                  <a:pt x="692848" y="18986"/>
                </a:lnTo>
                <a:lnTo>
                  <a:pt x="692848" y="1727"/>
                </a:lnTo>
                <a:close/>
              </a:path>
              <a:path w="798195" h="106045">
                <a:moveTo>
                  <a:pt x="758532" y="1727"/>
                </a:moveTo>
                <a:lnTo>
                  <a:pt x="712406" y="1727"/>
                </a:lnTo>
                <a:lnTo>
                  <a:pt x="712406" y="103733"/>
                </a:lnTo>
                <a:lnTo>
                  <a:pt x="758761" y="103733"/>
                </a:lnTo>
                <a:lnTo>
                  <a:pt x="764844" y="103009"/>
                </a:lnTo>
                <a:lnTo>
                  <a:pt x="775462" y="99631"/>
                </a:lnTo>
                <a:lnTo>
                  <a:pt x="780288" y="96913"/>
                </a:lnTo>
                <a:lnTo>
                  <a:pt x="788593" y="88849"/>
                </a:lnTo>
                <a:lnTo>
                  <a:pt x="789983" y="86550"/>
                </a:lnTo>
                <a:lnTo>
                  <a:pt x="732993" y="86550"/>
                </a:lnTo>
                <a:lnTo>
                  <a:pt x="732993" y="18986"/>
                </a:lnTo>
                <a:lnTo>
                  <a:pt x="789931" y="18986"/>
                </a:lnTo>
                <a:lnTo>
                  <a:pt x="789101" y="17576"/>
                </a:lnTo>
                <a:lnTo>
                  <a:pt x="780567" y="8572"/>
                </a:lnTo>
                <a:lnTo>
                  <a:pt x="775436" y="5448"/>
                </a:lnTo>
                <a:lnTo>
                  <a:pt x="764997" y="2387"/>
                </a:lnTo>
                <a:lnTo>
                  <a:pt x="758532" y="1727"/>
                </a:lnTo>
                <a:close/>
              </a:path>
              <a:path w="798195" h="106045">
                <a:moveTo>
                  <a:pt x="789931" y="18986"/>
                </a:moveTo>
                <a:lnTo>
                  <a:pt x="750646" y="18986"/>
                </a:lnTo>
                <a:lnTo>
                  <a:pt x="756285" y="19316"/>
                </a:lnTo>
                <a:lnTo>
                  <a:pt x="763003" y="20802"/>
                </a:lnTo>
                <a:lnTo>
                  <a:pt x="776617" y="60693"/>
                </a:lnTo>
                <a:lnTo>
                  <a:pt x="775919" y="66916"/>
                </a:lnTo>
                <a:lnTo>
                  <a:pt x="754126" y="86550"/>
                </a:lnTo>
                <a:lnTo>
                  <a:pt x="789983" y="86550"/>
                </a:lnTo>
                <a:lnTo>
                  <a:pt x="792226" y="82842"/>
                </a:lnTo>
                <a:lnTo>
                  <a:pt x="796861" y="69341"/>
                </a:lnTo>
                <a:lnTo>
                  <a:pt x="797915" y="62102"/>
                </a:lnTo>
                <a:lnTo>
                  <a:pt x="797915" y="44157"/>
                </a:lnTo>
                <a:lnTo>
                  <a:pt x="796798" y="36118"/>
                </a:lnTo>
                <a:lnTo>
                  <a:pt x="792340" y="23075"/>
                </a:lnTo>
                <a:lnTo>
                  <a:pt x="789931" y="18986"/>
                </a:lnTo>
                <a:close/>
              </a:path>
            </a:pathLst>
          </a:custGeom>
          <a:solidFill>
            <a:srgbClr val="F4911F">
              <a:alpha val="41958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808376" y="6093564"/>
            <a:ext cx="218804" cy="102006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52279" y="0"/>
            <a:ext cx="11207665" cy="5977127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00811" y="6857"/>
            <a:ext cx="2785871" cy="2785871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144767" y="317754"/>
            <a:ext cx="3163049" cy="494538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265926" y="707148"/>
            <a:ext cx="3896105" cy="609600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345174" y="1197102"/>
            <a:ext cx="4491227" cy="702576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86905" y="1751076"/>
            <a:ext cx="5029200" cy="787158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54545" y="2391930"/>
            <a:ext cx="5527548" cy="86484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1789430"/>
          </a:xfrm>
          <a:custGeom>
            <a:avLst/>
            <a:gdLst/>
            <a:ahLst/>
            <a:cxnLst/>
            <a:rect l="l" t="t" r="r" b="b"/>
            <a:pathLst>
              <a:path w="12192000" h="1789430">
                <a:moveTo>
                  <a:pt x="12192000" y="0"/>
                </a:moveTo>
                <a:lnTo>
                  <a:pt x="0" y="0"/>
                </a:lnTo>
                <a:lnTo>
                  <a:pt x="0" y="1789176"/>
                </a:lnTo>
                <a:lnTo>
                  <a:pt x="12192000" y="1789176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3B6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0509" y="6315455"/>
            <a:ext cx="733043" cy="30251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90422" y="6196584"/>
            <a:ext cx="2040635" cy="556259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155573" y="6295263"/>
            <a:ext cx="0" cy="384175"/>
          </a:xfrm>
          <a:custGeom>
            <a:avLst/>
            <a:gdLst/>
            <a:ahLst/>
            <a:cxnLst/>
            <a:rect l="l" t="t" r="r" b="b"/>
            <a:pathLst>
              <a:path w="0" h="384175">
                <a:moveTo>
                  <a:pt x="0" y="383832"/>
                </a:moveTo>
                <a:lnTo>
                  <a:pt x="0" y="0"/>
                </a:lnTo>
              </a:path>
            </a:pathLst>
          </a:custGeom>
          <a:ln w="9906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8240" y="451185"/>
            <a:ext cx="11835518" cy="1068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8195B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1060" y="2090233"/>
            <a:ext cx="11209878" cy="3452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7" Type="http://schemas.openxmlformats.org/officeDocument/2006/relationships/image" Target="../media/image54.png"/><Relationship Id="rId8" Type="http://schemas.openxmlformats.org/officeDocument/2006/relationships/image" Target="../media/image55.png"/><Relationship Id="rId9" Type="http://schemas.openxmlformats.org/officeDocument/2006/relationships/image" Target="../media/image56.png"/><Relationship Id="rId10" Type="http://schemas.openxmlformats.org/officeDocument/2006/relationships/image" Target="../media/image57.png"/><Relationship Id="rId11" Type="http://schemas.openxmlformats.org/officeDocument/2006/relationships/image" Target="../media/image58.png"/><Relationship Id="rId12" Type="http://schemas.openxmlformats.org/officeDocument/2006/relationships/image" Target="../media/image59.png"/><Relationship Id="rId13" Type="http://schemas.openxmlformats.org/officeDocument/2006/relationships/image" Target="../media/image60.png"/><Relationship Id="rId14" Type="http://schemas.openxmlformats.org/officeDocument/2006/relationships/image" Target="../media/image14.png"/><Relationship Id="rId15" Type="http://schemas.openxmlformats.org/officeDocument/2006/relationships/image" Target="../media/image61.png"/><Relationship Id="rId16" Type="http://schemas.openxmlformats.org/officeDocument/2006/relationships/image" Target="../media/image62.png"/><Relationship Id="rId17" Type="http://schemas.openxmlformats.org/officeDocument/2006/relationships/image" Target="../media/image63.png"/><Relationship Id="rId18" Type="http://schemas.openxmlformats.org/officeDocument/2006/relationships/hyperlink" Target="mailto:RZINK@FRANCHISEFASTLANE.COM" TargetMode="External"/><Relationship Id="rId19" Type="http://schemas.openxmlformats.org/officeDocument/2006/relationships/hyperlink" Target="mailto:ERIC@BENETRENDS.COM" TargetMode="Externa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64.png"/><Relationship Id="rId6" Type="http://schemas.openxmlformats.org/officeDocument/2006/relationships/image" Target="../media/image14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jpg"/><Relationship Id="rId6" Type="http://schemas.openxmlformats.org/officeDocument/2006/relationships/image" Target="../media/image36.png"/><Relationship Id="rId7" Type="http://schemas.openxmlformats.org/officeDocument/2006/relationships/image" Target="../media/image37.jpg"/><Relationship Id="rId8" Type="http://schemas.openxmlformats.org/officeDocument/2006/relationships/image" Target="../media/image38.png"/><Relationship Id="rId9" Type="http://schemas.openxmlformats.org/officeDocument/2006/relationships/image" Target="../media/image39.jpg"/><Relationship Id="rId10" Type="http://schemas.openxmlformats.org/officeDocument/2006/relationships/image" Target="../media/image40.png"/><Relationship Id="rId11" Type="http://schemas.openxmlformats.org/officeDocument/2006/relationships/image" Target="../media/image41.jpg"/><Relationship Id="rId12" Type="http://schemas.openxmlformats.org/officeDocument/2006/relationships/image" Target="../media/image3.png"/><Relationship Id="rId13" Type="http://schemas.openxmlformats.org/officeDocument/2006/relationships/image" Target="../media/image4.png"/><Relationship Id="rId14" Type="http://schemas.openxmlformats.org/officeDocument/2006/relationships/image" Target="../media/image5.png"/><Relationship Id="rId15" Type="http://schemas.openxmlformats.org/officeDocument/2006/relationships/image" Target="../media/image42.png"/><Relationship Id="rId16" Type="http://schemas.openxmlformats.org/officeDocument/2006/relationships/image" Target="../media/image43.jpg"/><Relationship Id="rId17" Type="http://schemas.openxmlformats.org/officeDocument/2006/relationships/image" Target="../media/image44.png"/><Relationship Id="rId18" Type="http://schemas.openxmlformats.org/officeDocument/2006/relationships/image" Target="../media/image45.png"/><Relationship Id="rId19" Type="http://schemas.openxmlformats.org/officeDocument/2006/relationships/image" Target="../media/image46.png"/><Relationship Id="rId20" Type="http://schemas.openxmlformats.org/officeDocument/2006/relationships/image" Target="../media/image47.png"/><Relationship Id="rId21" Type="http://schemas.openxmlformats.org/officeDocument/2006/relationships/image" Target="../media/image48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49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50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5295900"/>
            <a:chOff x="0" y="0"/>
            <a:chExt cx="12192000" cy="52959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32204" y="0"/>
              <a:ext cx="9014459" cy="3827526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3665232"/>
              <a:ext cx="12192000" cy="1630680"/>
            </a:xfrm>
            <a:custGeom>
              <a:avLst/>
              <a:gdLst/>
              <a:ahLst/>
              <a:cxnLst/>
              <a:rect l="l" t="t" r="r" b="b"/>
              <a:pathLst>
                <a:path w="12192000" h="1630679">
                  <a:moveTo>
                    <a:pt x="12192000" y="0"/>
                  </a:moveTo>
                  <a:lnTo>
                    <a:pt x="0" y="0"/>
                  </a:lnTo>
                  <a:lnTo>
                    <a:pt x="0" y="1630667"/>
                  </a:lnTo>
                  <a:lnTo>
                    <a:pt x="12192000" y="163066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8972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10631069" y="3827269"/>
            <a:ext cx="14363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April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13,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0" y="4104894"/>
            <a:ext cx="10526395" cy="1325880"/>
            <a:chOff x="0" y="4104894"/>
            <a:chExt cx="10526395" cy="1325880"/>
          </a:xfrm>
        </p:grpSpPr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104894"/>
              <a:ext cx="4333493" cy="132587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57421" y="4104894"/>
              <a:ext cx="1608581" cy="132587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87646" y="4104894"/>
              <a:ext cx="3297173" cy="1325879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07223" y="4104894"/>
              <a:ext cx="3019043" cy="1325879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150848" y="4265654"/>
            <a:ext cx="9972040" cy="7454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700" b="1">
                <a:solidFill>
                  <a:srgbClr val="FFFFFF"/>
                </a:solidFill>
                <a:latin typeface="Arial"/>
                <a:cs typeface="Arial"/>
              </a:rPr>
              <a:t>ATTRACTIVE</a:t>
            </a:r>
            <a:r>
              <a:rPr dirty="0" sz="47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700" b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47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700" spc="-25" b="1">
                <a:solidFill>
                  <a:srgbClr val="FFFFFF"/>
                </a:solidFill>
                <a:latin typeface="Arial"/>
                <a:cs typeface="Arial"/>
              </a:rPr>
              <a:t>PRIVATE</a:t>
            </a:r>
            <a:r>
              <a:rPr dirty="0" sz="4700" spc="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700" spc="-10" b="1">
                <a:solidFill>
                  <a:srgbClr val="FFFFFF"/>
                </a:solidFill>
                <a:latin typeface="Arial"/>
                <a:cs typeface="Arial"/>
              </a:rPr>
              <a:t>EQUITY</a:t>
            </a:r>
            <a:endParaRPr sz="47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490809" y="6148942"/>
            <a:ext cx="2540159" cy="495885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9455239" y="5844056"/>
            <a:ext cx="125857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b="1">
                <a:solidFill>
                  <a:srgbClr val="F4911F"/>
                </a:solidFill>
                <a:latin typeface="Arial"/>
                <a:cs typeface="Arial"/>
              </a:rPr>
              <a:t>S</a:t>
            </a:r>
            <a:r>
              <a:rPr dirty="0" sz="1100" b="1">
                <a:solidFill>
                  <a:srgbClr val="F4911F"/>
                </a:solidFill>
                <a:latin typeface="Arial"/>
                <a:cs typeface="Arial"/>
              </a:rPr>
              <a:t>PONSORED</a:t>
            </a:r>
            <a:r>
              <a:rPr dirty="0" sz="1100" spc="195" b="1">
                <a:solidFill>
                  <a:srgbClr val="F4911F"/>
                </a:solidFill>
                <a:latin typeface="Arial"/>
                <a:cs typeface="Arial"/>
              </a:rPr>
              <a:t> </a:t>
            </a:r>
            <a:r>
              <a:rPr dirty="0" sz="1100" spc="-25" b="1">
                <a:solidFill>
                  <a:srgbClr val="F4911F"/>
                </a:solidFill>
                <a:latin typeface="Arial"/>
                <a:cs typeface="Arial"/>
              </a:rPr>
              <a:t>BY</a:t>
            </a:r>
            <a:r>
              <a:rPr dirty="0" sz="1400" spc="-25" b="1">
                <a:solidFill>
                  <a:srgbClr val="F4911F"/>
                </a:solidFill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0" y="3956303"/>
            <a:ext cx="7919084" cy="901065"/>
            <a:chOff x="0" y="3956303"/>
            <a:chExt cx="7919084" cy="901065"/>
          </a:xfrm>
        </p:grpSpPr>
        <p:pic>
          <p:nvPicPr>
            <p:cNvPr id="15" name="object 1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3956303"/>
              <a:ext cx="1419606" cy="900683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25474" y="3956303"/>
              <a:ext cx="1075181" cy="900683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08048" y="3956303"/>
              <a:ext cx="1696211" cy="900683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11652" y="3956303"/>
              <a:ext cx="1652015" cy="900683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668774" y="3956303"/>
              <a:ext cx="1924049" cy="900683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299453" y="3956303"/>
              <a:ext cx="1619249" cy="900683"/>
            </a:xfrm>
            <a:prstGeom prst="rect">
              <a:avLst/>
            </a:prstGeom>
          </p:spPr>
        </p:pic>
      </p:grpSp>
      <p:sp>
        <p:nvSpPr>
          <p:cNvPr id="21" name="object 21" descr=""/>
          <p:cNvSpPr txBox="1"/>
          <p:nvPr/>
        </p:nvSpPr>
        <p:spPr>
          <a:xfrm>
            <a:off x="178240" y="4011166"/>
            <a:ext cx="746950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200" b="1" i="1">
                <a:solidFill>
                  <a:srgbClr val="8195B8"/>
                </a:solidFill>
                <a:latin typeface="MV Boli"/>
                <a:cs typeface="MV Boli"/>
              </a:rPr>
              <a:t>HOW</a:t>
            </a:r>
            <a:r>
              <a:rPr dirty="0" sz="3200" spc="275" b="1" i="1">
                <a:solidFill>
                  <a:srgbClr val="8195B8"/>
                </a:solidFill>
                <a:latin typeface="MV Boli"/>
                <a:cs typeface="MV Boli"/>
              </a:rPr>
              <a:t> </a:t>
            </a:r>
            <a:r>
              <a:rPr dirty="0" sz="3200" b="1" i="1">
                <a:solidFill>
                  <a:srgbClr val="8195B8"/>
                </a:solidFill>
                <a:latin typeface="MV Boli"/>
                <a:cs typeface="MV Boli"/>
              </a:rPr>
              <a:t>TO</a:t>
            </a:r>
            <a:r>
              <a:rPr dirty="0" sz="3200" spc="310" b="1" i="1">
                <a:solidFill>
                  <a:srgbClr val="8195B8"/>
                </a:solidFill>
                <a:latin typeface="MV Boli"/>
                <a:cs typeface="MV Boli"/>
              </a:rPr>
              <a:t> </a:t>
            </a:r>
            <a:r>
              <a:rPr dirty="0" sz="3200" b="1" i="1">
                <a:solidFill>
                  <a:srgbClr val="8195B8"/>
                </a:solidFill>
                <a:latin typeface="MV Boli"/>
                <a:cs typeface="MV Boli"/>
              </a:rPr>
              <a:t>MAKE</a:t>
            </a:r>
            <a:r>
              <a:rPr dirty="0" sz="3200" spc="310" b="1" i="1">
                <a:solidFill>
                  <a:srgbClr val="8195B8"/>
                </a:solidFill>
                <a:latin typeface="MV Boli"/>
                <a:cs typeface="MV Boli"/>
              </a:rPr>
              <a:t> </a:t>
            </a:r>
            <a:r>
              <a:rPr dirty="0" sz="3200" b="1" i="1">
                <a:solidFill>
                  <a:srgbClr val="8195B8"/>
                </a:solidFill>
                <a:latin typeface="MV Boli"/>
                <a:cs typeface="MV Boli"/>
              </a:rPr>
              <a:t>YOUR</a:t>
            </a:r>
            <a:r>
              <a:rPr dirty="0" sz="3200" spc="300" b="1" i="1">
                <a:solidFill>
                  <a:srgbClr val="8195B8"/>
                </a:solidFill>
                <a:latin typeface="MV Boli"/>
                <a:cs typeface="MV Boli"/>
              </a:rPr>
              <a:t> </a:t>
            </a:r>
            <a:r>
              <a:rPr dirty="0" sz="3200" b="1" i="1">
                <a:solidFill>
                  <a:srgbClr val="8195B8"/>
                </a:solidFill>
                <a:latin typeface="MV Boli"/>
                <a:cs typeface="MV Boli"/>
              </a:rPr>
              <a:t>BRAND</a:t>
            </a:r>
            <a:r>
              <a:rPr dirty="0" sz="3200" spc="305" b="1" i="1">
                <a:solidFill>
                  <a:srgbClr val="8195B8"/>
                </a:solidFill>
                <a:latin typeface="MV Boli"/>
                <a:cs typeface="MV Boli"/>
              </a:rPr>
              <a:t> </a:t>
            </a:r>
            <a:r>
              <a:rPr dirty="0" sz="3200" spc="-20" b="1" i="1">
                <a:solidFill>
                  <a:srgbClr val="8195B8"/>
                </a:solidFill>
                <a:latin typeface="MV Boli"/>
                <a:cs typeface="MV Boli"/>
              </a:rPr>
              <a:t>LOOK</a:t>
            </a:r>
            <a:endParaRPr sz="3200">
              <a:latin typeface="MV Boli"/>
              <a:cs typeface="MV Bol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0509" y="6315455"/>
            <a:ext cx="733043" cy="302513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1090422" y="6196584"/>
            <a:ext cx="2040889" cy="556260"/>
            <a:chOff x="1090422" y="6196584"/>
            <a:chExt cx="2040889" cy="556260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0422" y="6196584"/>
              <a:ext cx="2040635" cy="556259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155573" y="6295263"/>
              <a:ext cx="0" cy="384175"/>
            </a:xfrm>
            <a:custGeom>
              <a:avLst/>
              <a:gdLst/>
              <a:ahLst/>
              <a:cxnLst/>
              <a:rect l="l" t="t" r="r" b="b"/>
              <a:pathLst>
                <a:path w="0" h="384175">
                  <a:moveTo>
                    <a:pt x="0" y="383832"/>
                  </a:moveTo>
                  <a:lnTo>
                    <a:pt x="0" y="0"/>
                  </a:lnTo>
                </a:path>
              </a:pathLst>
            </a:custGeom>
            <a:ln w="9906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 descr=""/>
          <p:cNvGrpSpPr/>
          <p:nvPr/>
        </p:nvGrpSpPr>
        <p:grpSpPr>
          <a:xfrm>
            <a:off x="0" y="0"/>
            <a:ext cx="12192000" cy="1820545"/>
            <a:chOff x="0" y="0"/>
            <a:chExt cx="12192000" cy="1820545"/>
          </a:xfrm>
        </p:grpSpPr>
        <p:sp>
          <p:nvSpPr>
            <p:cNvPr id="7" name="object 7" descr=""/>
            <p:cNvSpPr/>
            <p:nvPr/>
          </p:nvSpPr>
          <p:spPr>
            <a:xfrm>
              <a:off x="0" y="0"/>
              <a:ext cx="12192000" cy="1820545"/>
            </a:xfrm>
            <a:custGeom>
              <a:avLst/>
              <a:gdLst/>
              <a:ahLst/>
              <a:cxnLst/>
              <a:rect l="l" t="t" r="r" b="b"/>
              <a:pathLst>
                <a:path w="12192000" h="1820545">
                  <a:moveTo>
                    <a:pt x="12192000" y="0"/>
                  </a:moveTo>
                  <a:lnTo>
                    <a:pt x="0" y="0"/>
                  </a:lnTo>
                  <a:lnTo>
                    <a:pt x="0" y="1820417"/>
                  </a:lnTo>
                  <a:lnTo>
                    <a:pt x="12192000" y="182041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8972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44424"/>
              <a:ext cx="1471421" cy="905255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4419" y="344424"/>
              <a:ext cx="1096517" cy="905255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71650" y="344424"/>
              <a:ext cx="1735835" cy="905255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00577" y="344424"/>
              <a:ext cx="1713737" cy="905255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16552" y="344424"/>
              <a:ext cx="2006345" cy="905255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26658" y="344424"/>
              <a:ext cx="1713736" cy="905255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10631069" y="212423"/>
            <a:ext cx="14363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April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13,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0" y="613409"/>
            <a:ext cx="10553700" cy="1325880"/>
            <a:chOff x="0" y="613409"/>
            <a:chExt cx="10553700" cy="1325880"/>
          </a:xfrm>
        </p:grpSpPr>
        <p:pic>
          <p:nvPicPr>
            <p:cNvPr id="16" name="object 1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613410"/>
              <a:ext cx="4360926" cy="1325879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84853" y="613410"/>
              <a:ext cx="1608581" cy="1325879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815078" y="613409"/>
              <a:ext cx="3297173" cy="1325879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534656" y="613409"/>
              <a:ext cx="3019043" cy="1325879"/>
            </a:xfrm>
            <a:prstGeom prst="rect">
              <a:avLst/>
            </a:prstGeom>
          </p:spPr>
        </p:pic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78240" y="451185"/>
            <a:ext cx="9972040" cy="106807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3204"/>
              </a:lnSpc>
              <a:spcBef>
                <a:spcPts val="95"/>
              </a:spcBef>
            </a:pPr>
            <a:r>
              <a:rPr dirty="0"/>
              <a:t>HOW</a:t>
            </a:r>
            <a:r>
              <a:rPr dirty="0" spc="125"/>
              <a:t> </a:t>
            </a:r>
            <a:r>
              <a:rPr dirty="0"/>
              <a:t>TO</a:t>
            </a:r>
            <a:r>
              <a:rPr dirty="0" spc="110"/>
              <a:t> </a:t>
            </a:r>
            <a:r>
              <a:rPr dirty="0"/>
              <a:t>MAKE</a:t>
            </a:r>
            <a:r>
              <a:rPr dirty="0" spc="60"/>
              <a:t> </a:t>
            </a:r>
            <a:r>
              <a:rPr dirty="0"/>
              <a:t>YOUR</a:t>
            </a:r>
            <a:r>
              <a:rPr dirty="0" spc="120"/>
              <a:t> </a:t>
            </a:r>
            <a:r>
              <a:rPr dirty="0"/>
              <a:t>BRAND</a:t>
            </a:r>
            <a:r>
              <a:rPr dirty="0" spc="140"/>
              <a:t> </a:t>
            </a:r>
            <a:r>
              <a:rPr dirty="0" spc="-20"/>
              <a:t>LOOK</a:t>
            </a:r>
          </a:p>
          <a:p>
            <a:pPr marL="12700">
              <a:lnSpc>
                <a:spcPts val="5005"/>
              </a:lnSpc>
            </a:pPr>
            <a:r>
              <a:rPr dirty="0" sz="4700">
                <a:solidFill>
                  <a:srgbClr val="FFFFFF"/>
                </a:solidFill>
              </a:rPr>
              <a:t>ATTRACTIVE</a:t>
            </a:r>
            <a:r>
              <a:rPr dirty="0" sz="4700" spc="10">
                <a:solidFill>
                  <a:srgbClr val="FFFFFF"/>
                </a:solidFill>
              </a:rPr>
              <a:t> </a:t>
            </a:r>
            <a:r>
              <a:rPr dirty="0" sz="4700">
                <a:solidFill>
                  <a:srgbClr val="FFFFFF"/>
                </a:solidFill>
              </a:rPr>
              <a:t>TO</a:t>
            </a:r>
            <a:r>
              <a:rPr dirty="0" sz="4700" spc="5">
                <a:solidFill>
                  <a:srgbClr val="FFFFFF"/>
                </a:solidFill>
              </a:rPr>
              <a:t> </a:t>
            </a:r>
            <a:r>
              <a:rPr dirty="0" sz="4700" spc="-25">
                <a:solidFill>
                  <a:srgbClr val="FFFFFF"/>
                </a:solidFill>
              </a:rPr>
              <a:t>PRIVATE</a:t>
            </a:r>
            <a:r>
              <a:rPr dirty="0" sz="4700" spc="20">
                <a:solidFill>
                  <a:srgbClr val="FFFFFF"/>
                </a:solidFill>
              </a:rPr>
              <a:t> </a:t>
            </a:r>
            <a:r>
              <a:rPr dirty="0" sz="4700" spc="-10">
                <a:solidFill>
                  <a:srgbClr val="FFFFFF"/>
                </a:solidFill>
              </a:rPr>
              <a:t>EQUITY</a:t>
            </a:r>
            <a:endParaRPr sz="4700"/>
          </a:p>
        </p:txBody>
      </p:sp>
      <p:pic>
        <p:nvPicPr>
          <p:cNvPr id="21" name="object 2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490809" y="6148942"/>
            <a:ext cx="2540159" cy="495885"/>
          </a:xfrm>
          <a:prstGeom prst="rect">
            <a:avLst/>
          </a:prstGeom>
        </p:spPr>
      </p:pic>
      <p:sp>
        <p:nvSpPr>
          <p:cNvPr id="22" name="object 22" descr=""/>
          <p:cNvSpPr txBox="1"/>
          <p:nvPr/>
        </p:nvSpPr>
        <p:spPr>
          <a:xfrm>
            <a:off x="9455239" y="5844056"/>
            <a:ext cx="125857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b="1">
                <a:solidFill>
                  <a:srgbClr val="F4911F"/>
                </a:solidFill>
                <a:latin typeface="Arial"/>
                <a:cs typeface="Arial"/>
              </a:rPr>
              <a:t>S</a:t>
            </a:r>
            <a:r>
              <a:rPr dirty="0" sz="1100" b="1">
                <a:solidFill>
                  <a:srgbClr val="F4911F"/>
                </a:solidFill>
                <a:latin typeface="Arial"/>
                <a:cs typeface="Arial"/>
              </a:rPr>
              <a:t>PONSORED</a:t>
            </a:r>
            <a:r>
              <a:rPr dirty="0" sz="1100" spc="195" b="1">
                <a:solidFill>
                  <a:srgbClr val="F4911F"/>
                </a:solidFill>
                <a:latin typeface="Arial"/>
                <a:cs typeface="Arial"/>
              </a:rPr>
              <a:t> </a:t>
            </a:r>
            <a:r>
              <a:rPr dirty="0" sz="1100" spc="-25" b="1">
                <a:solidFill>
                  <a:srgbClr val="F4911F"/>
                </a:solidFill>
                <a:latin typeface="Arial"/>
                <a:cs typeface="Arial"/>
              </a:rPr>
              <a:t>BY</a:t>
            </a:r>
            <a:r>
              <a:rPr dirty="0" sz="1400" spc="-25" b="1">
                <a:solidFill>
                  <a:srgbClr val="F4911F"/>
                </a:solidFill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3" name="object 2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14400" y="2234196"/>
            <a:ext cx="4420361" cy="3977626"/>
          </a:xfrm>
          <a:prstGeom prst="rect">
            <a:avLst/>
          </a:prstGeom>
        </p:spPr>
      </p:pic>
      <p:grpSp>
        <p:nvGrpSpPr>
          <p:cNvPr id="24" name="object 24" descr=""/>
          <p:cNvGrpSpPr/>
          <p:nvPr/>
        </p:nvGrpSpPr>
        <p:grpSpPr>
          <a:xfrm>
            <a:off x="6709409" y="2567178"/>
            <a:ext cx="1637664" cy="3583304"/>
            <a:chOff x="6709409" y="2567178"/>
            <a:chExt cx="1637664" cy="3583304"/>
          </a:xfrm>
        </p:grpSpPr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709409" y="4183380"/>
              <a:ext cx="1637537" cy="196672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709409" y="2567178"/>
              <a:ext cx="1637537" cy="1966721"/>
            </a:xfrm>
            <a:prstGeom prst="rect">
              <a:avLst/>
            </a:prstGeom>
          </p:spPr>
        </p:pic>
      </p:grpSp>
      <p:sp>
        <p:nvSpPr>
          <p:cNvPr id="27" name="object 27" descr=""/>
          <p:cNvSpPr txBox="1"/>
          <p:nvPr/>
        </p:nvSpPr>
        <p:spPr>
          <a:xfrm>
            <a:off x="8276011" y="2592597"/>
            <a:ext cx="3707765" cy="2647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0" b="1" i="1">
                <a:solidFill>
                  <a:srgbClr val="003B6E"/>
                </a:solidFill>
                <a:latin typeface="Calibri"/>
                <a:cs typeface="Calibri"/>
              </a:rPr>
              <a:t>RYAN</a:t>
            </a:r>
            <a:r>
              <a:rPr dirty="0" sz="2400" spc="-70" b="1" i="1">
                <a:solidFill>
                  <a:srgbClr val="003B6E"/>
                </a:solidFill>
                <a:latin typeface="Calibri"/>
                <a:cs typeface="Calibri"/>
              </a:rPr>
              <a:t> </a:t>
            </a:r>
            <a:r>
              <a:rPr dirty="0" sz="2400" spc="-20" b="1" i="1">
                <a:solidFill>
                  <a:srgbClr val="003B6E"/>
                </a:solidFill>
                <a:latin typeface="Calibri"/>
                <a:cs typeface="Calibri"/>
              </a:rPr>
              <a:t>ZINK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699"/>
              </a:lnSpc>
              <a:spcBef>
                <a:spcPts val="10"/>
              </a:spcBef>
            </a:pPr>
            <a:r>
              <a:rPr dirty="0" sz="2000" spc="-10" b="1" i="1">
                <a:solidFill>
                  <a:srgbClr val="A6A6A6"/>
                </a:solidFill>
                <a:latin typeface="Calibri"/>
                <a:cs typeface="Calibri"/>
              </a:rPr>
              <a:t>FRANCHISE</a:t>
            </a:r>
            <a:r>
              <a:rPr dirty="0" sz="2000" spc="-25" b="1" i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2000" spc="-10" b="1" i="1">
                <a:solidFill>
                  <a:srgbClr val="A6A6A6"/>
                </a:solidFill>
                <a:latin typeface="Calibri"/>
                <a:cs typeface="Calibri"/>
              </a:rPr>
              <a:t>FASTLANE</a:t>
            </a:r>
            <a:r>
              <a:rPr dirty="0" sz="2000" spc="-10" b="1" i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2000" spc="-10" b="1" i="1">
                <a:solidFill>
                  <a:srgbClr val="A6A6A6"/>
                </a:solidFill>
                <a:latin typeface="Calibri"/>
                <a:cs typeface="Calibri"/>
                <a:hlinkClick r:id="rId18"/>
              </a:rPr>
              <a:t>RZINK@FRANCHISEFASTLANE.COM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00">
              <a:latin typeface="Calibri"/>
              <a:cs typeface="Calibri"/>
            </a:endParaRPr>
          </a:p>
          <a:p>
            <a:pPr marL="12700" marR="952500">
              <a:lnSpc>
                <a:spcPct val="100899"/>
              </a:lnSpc>
            </a:pPr>
            <a:r>
              <a:rPr dirty="0" sz="2400" b="1" i="1">
                <a:solidFill>
                  <a:srgbClr val="003B6E"/>
                </a:solidFill>
                <a:latin typeface="Calibri"/>
                <a:cs typeface="Calibri"/>
              </a:rPr>
              <a:t>ERIC</a:t>
            </a:r>
            <a:r>
              <a:rPr dirty="0" sz="2400" spc="-15" b="1" i="1">
                <a:solidFill>
                  <a:srgbClr val="003B6E"/>
                </a:solidFill>
                <a:latin typeface="Calibri"/>
                <a:cs typeface="Calibri"/>
              </a:rPr>
              <a:t> </a:t>
            </a:r>
            <a:r>
              <a:rPr dirty="0" sz="2400" spc="-10" b="1" i="1">
                <a:solidFill>
                  <a:srgbClr val="003B6E"/>
                </a:solidFill>
                <a:latin typeface="Calibri"/>
                <a:cs typeface="Calibri"/>
              </a:rPr>
              <a:t>SCHECHTERMAN</a:t>
            </a:r>
            <a:r>
              <a:rPr dirty="0" sz="2400" spc="-10" b="1" i="1">
                <a:solidFill>
                  <a:srgbClr val="003B6E"/>
                </a:solidFill>
                <a:latin typeface="Calibri"/>
                <a:cs typeface="Calibri"/>
              </a:rPr>
              <a:t> </a:t>
            </a:r>
            <a:r>
              <a:rPr dirty="0" sz="2000" spc="-10" b="1" i="1">
                <a:solidFill>
                  <a:srgbClr val="A6A6A6"/>
                </a:solidFill>
                <a:latin typeface="Calibri"/>
                <a:cs typeface="Calibri"/>
              </a:rPr>
              <a:t>BENETRENDS</a:t>
            </a:r>
            <a:r>
              <a:rPr dirty="0" sz="2000" spc="-30" b="1" i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2000" spc="-10" b="1" i="1">
                <a:solidFill>
                  <a:srgbClr val="A6A6A6"/>
                </a:solidFill>
                <a:latin typeface="Calibri"/>
                <a:cs typeface="Calibri"/>
              </a:rPr>
              <a:t>FINANCIAL </a:t>
            </a:r>
            <a:r>
              <a:rPr dirty="0" sz="2000" spc="-10" b="1" i="1">
                <a:solidFill>
                  <a:srgbClr val="A6A6A6"/>
                </a:solidFill>
                <a:latin typeface="Calibri"/>
                <a:cs typeface="Calibri"/>
                <a:hlinkClick r:id="rId19"/>
              </a:rPr>
              <a:t>ERIC@BENETRENDS.COM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1789430"/>
          </a:xfrm>
          <a:custGeom>
            <a:avLst/>
            <a:gdLst/>
            <a:ahLst/>
            <a:cxnLst/>
            <a:rect l="l" t="t" r="r" b="b"/>
            <a:pathLst>
              <a:path w="12192000" h="1789430">
                <a:moveTo>
                  <a:pt x="12192000" y="0"/>
                </a:moveTo>
                <a:lnTo>
                  <a:pt x="0" y="0"/>
                </a:lnTo>
                <a:lnTo>
                  <a:pt x="0" y="1789176"/>
                </a:lnTo>
                <a:lnTo>
                  <a:pt x="12192000" y="1789176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3B6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0509" y="6315455"/>
            <a:ext cx="733043" cy="302513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1090422" y="6196584"/>
            <a:ext cx="2040889" cy="556260"/>
            <a:chOff x="1090422" y="6196584"/>
            <a:chExt cx="2040889" cy="55626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0422" y="6196584"/>
              <a:ext cx="2040635" cy="556259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155573" y="6295263"/>
              <a:ext cx="0" cy="384175"/>
            </a:xfrm>
            <a:custGeom>
              <a:avLst/>
              <a:gdLst/>
              <a:ahLst/>
              <a:cxnLst/>
              <a:rect l="l" t="t" r="r" b="b"/>
              <a:pathLst>
                <a:path w="0" h="384175">
                  <a:moveTo>
                    <a:pt x="0" y="383832"/>
                  </a:moveTo>
                  <a:lnTo>
                    <a:pt x="0" y="0"/>
                  </a:lnTo>
                </a:path>
              </a:pathLst>
            </a:custGeom>
            <a:ln w="9906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 descr=""/>
          <p:cNvGrpSpPr/>
          <p:nvPr/>
        </p:nvGrpSpPr>
        <p:grpSpPr>
          <a:xfrm>
            <a:off x="273558" y="0"/>
            <a:ext cx="11690350" cy="5477510"/>
            <a:chOff x="273558" y="0"/>
            <a:chExt cx="11690350" cy="5477510"/>
          </a:xfrm>
        </p:grpSpPr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32204" y="0"/>
              <a:ext cx="9014459" cy="3827526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3558" y="3836670"/>
              <a:ext cx="11689841" cy="1640585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721169" y="4038757"/>
            <a:ext cx="10746740" cy="924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900" b="1">
                <a:solidFill>
                  <a:srgbClr val="F4921E"/>
                </a:solidFill>
                <a:latin typeface="Arial"/>
                <a:cs typeface="Arial"/>
              </a:rPr>
              <a:t>THANK</a:t>
            </a:r>
            <a:r>
              <a:rPr dirty="0" sz="5900" spc="-265" b="1">
                <a:solidFill>
                  <a:srgbClr val="F4921E"/>
                </a:solidFill>
                <a:latin typeface="Arial"/>
                <a:cs typeface="Arial"/>
              </a:rPr>
              <a:t> </a:t>
            </a:r>
            <a:r>
              <a:rPr dirty="0" sz="5900" b="1">
                <a:solidFill>
                  <a:srgbClr val="F4921E"/>
                </a:solidFill>
                <a:latin typeface="Arial"/>
                <a:cs typeface="Arial"/>
              </a:rPr>
              <a:t>YOU</a:t>
            </a:r>
            <a:r>
              <a:rPr dirty="0" sz="5900" spc="-175" b="1">
                <a:solidFill>
                  <a:srgbClr val="F4921E"/>
                </a:solidFill>
                <a:latin typeface="Arial"/>
                <a:cs typeface="Arial"/>
              </a:rPr>
              <a:t> </a:t>
            </a:r>
            <a:r>
              <a:rPr dirty="0" sz="5900" b="1">
                <a:solidFill>
                  <a:srgbClr val="F4921E"/>
                </a:solidFill>
                <a:latin typeface="Arial"/>
                <a:cs typeface="Arial"/>
              </a:rPr>
              <a:t>FOR</a:t>
            </a:r>
            <a:r>
              <a:rPr dirty="0" sz="5900" spc="-375" b="1">
                <a:solidFill>
                  <a:srgbClr val="F4921E"/>
                </a:solidFill>
                <a:latin typeface="Arial"/>
                <a:cs typeface="Arial"/>
              </a:rPr>
              <a:t> </a:t>
            </a:r>
            <a:r>
              <a:rPr dirty="0" sz="5900" spc="-10" b="1">
                <a:solidFill>
                  <a:srgbClr val="F4921E"/>
                </a:solidFill>
                <a:latin typeface="Arial"/>
                <a:cs typeface="Arial"/>
              </a:rPr>
              <a:t>ATTENDING</a:t>
            </a:r>
            <a:endParaRPr sz="59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490809" y="6148942"/>
            <a:ext cx="2540159" cy="495885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9455239" y="5844056"/>
            <a:ext cx="125857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b="1">
                <a:solidFill>
                  <a:srgbClr val="F4911F"/>
                </a:solidFill>
                <a:latin typeface="Arial"/>
                <a:cs typeface="Arial"/>
              </a:rPr>
              <a:t>S</a:t>
            </a:r>
            <a:r>
              <a:rPr dirty="0" sz="1100" b="1">
                <a:solidFill>
                  <a:srgbClr val="F4911F"/>
                </a:solidFill>
                <a:latin typeface="Arial"/>
                <a:cs typeface="Arial"/>
              </a:rPr>
              <a:t>PONSORED</a:t>
            </a:r>
            <a:r>
              <a:rPr dirty="0" sz="1100" spc="195" b="1">
                <a:solidFill>
                  <a:srgbClr val="F4911F"/>
                </a:solidFill>
                <a:latin typeface="Arial"/>
                <a:cs typeface="Arial"/>
              </a:rPr>
              <a:t> </a:t>
            </a:r>
            <a:r>
              <a:rPr dirty="0" sz="1100" spc="-25" b="1">
                <a:solidFill>
                  <a:srgbClr val="F4911F"/>
                </a:solidFill>
                <a:latin typeface="Arial"/>
                <a:cs typeface="Arial"/>
              </a:rPr>
              <a:t>BY</a:t>
            </a:r>
            <a:r>
              <a:rPr dirty="0" sz="1400" spc="-25" b="1">
                <a:solidFill>
                  <a:srgbClr val="F4911F"/>
                </a:solidFill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57556"/>
            <a:ext cx="6439661" cy="150418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6495" y="441538"/>
            <a:ext cx="5691505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>
                <a:solidFill>
                  <a:srgbClr val="FFFFFF"/>
                </a:solidFill>
              </a:rPr>
              <a:t>Webinar</a:t>
            </a:r>
            <a:r>
              <a:rPr dirty="0" sz="5400" spc="-110">
                <a:solidFill>
                  <a:srgbClr val="FFFFFF"/>
                </a:solidFill>
              </a:rPr>
              <a:t> </a:t>
            </a:r>
            <a:r>
              <a:rPr dirty="0" sz="5400" spc="-10">
                <a:solidFill>
                  <a:srgbClr val="FFFFFF"/>
                </a:solidFill>
              </a:rPr>
              <a:t>Sponsor</a:t>
            </a:r>
            <a:endParaRPr sz="54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0811" y="3202685"/>
            <a:ext cx="5695175" cy="112166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6827880" y="3190377"/>
            <a:ext cx="5000625" cy="1245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4D8ABE"/>
                </a:solidFill>
                <a:latin typeface="Calibri"/>
                <a:cs typeface="Calibri"/>
              </a:rPr>
              <a:t>As</a:t>
            </a:r>
            <a:r>
              <a:rPr dirty="0" sz="1600" spc="-30">
                <a:solidFill>
                  <a:srgbClr val="4D8ABE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D8ABE"/>
                </a:solidFill>
                <a:latin typeface="Calibri"/>
                <a:cs typeface="Calibri"/>
              </a:rPr>
              <a:t>the</a:t>
            </a:r>
            <a:r>
              <a:rPr dirty="0" sz="1600" spc="-25">
                <a:solidFill>
                  <a:srgbClr val="4D8ABE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D8ABE"/>
                </a:solidFill>
                <a:latin typeface="Calibri"/>
                <a:cs typeface="Calibri"/>
              </a:rPr>
              <a:t>authority</a:t>
            </a:r>
            <a:r>
              <a:rPr dirty="0" sz="1600" spc="-30">
                <a:solidFill>
                  <a:srgbClr val="4D8ABE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D8ABE"/>
                </a:solidFill>
                <a:latin typeface="Calibri"/>
                <a:cs typeface="Calibri"/>
              </a:rPr>
              <a:t>in</a:t>
            </a:r>
            <a:r>
              <a:rPr dirty="0" sz="1600" spc="-30">
                <a:solidFill>
                  <a:srgbClr val="4D8ABE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D8ABE"/>
                </a:solidFill>
                <a:latin typeface="Calibri"/>
                <a:cs typeface="Calibri"/>
              </a:rPr>
              <a:t>franchise</a:t>
            </a:r>
            <a:r>
              <a:rPr dirty="0" sz="1600" spc="-35">
                <a:solidFill>
                  <a:srgbClr val="4D8ABE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D8ABE"/>
                </a:solidFill>
                <a:latin typeface="Calibri"/>
                <a:cs typeface="Calibri"/>
              </a:rPr>
              <a:t>funding,</a:t>
            </a:r>
            <a:r>
              <a:rPr dirty="0" sz="1600" spc="-40">
                <a:solidFill>
                  <a:srgbClr val="4D8ABE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D8ABE"/>
                </a:solidFill>
                <a:latin typeface="Calibri"/>
                <a:cs typeface="Calibri"/>
              </a:rPr>
              <a:t>Benetrends</a:t>
            </a:r>
            <a:r>
              <a:rPr dirty="0" sz="1600" spc="-20">
                <a:solidFill>
                  <a:srgbClr val="4D8ABE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D8ABE"/>
                </a:solidFill>
                <a:latin typeface="Calibri"/>
                <a:cs typeface="Calibri"/>
              </a:rPr>
              <a:t>has</a:t>
            </a:r>
            <a:r>
              <a:rPr dirty="0" sz="1600" spc="-30">
                <a:solidFill>
                  <a:srgbClr val="4D8ABE"/>
                </a:solidFill>
                <a:latin typeface="Calibri"/>
                <a:cs typeface="Calibri"/>
              </a:rPr>
              <a:t> </a:t>
            </a:r>
            <a:r>
              <a:rPr dirty="0" sz="1600" spc="-20">
                <a:solidFill>
                  <a:srgbClr val="4D8ABE"/>
                </a:solidFill>
                <a:latin typeface="Calibri"/>
                <a:cs typeface="Calibri"/>
              </a:rPr>
              <a:t>been </a:t>
            </a:r>
            <a:r>
              <a:rPr dirty="0" sz="1600">
                <a:solidFill>
                  <a:srgbClr val="4D8ABE"/>
                </a:solidFill>
                <a:latin typeface="Calibri"/>
                <a:cs typeface="Calibri"/>
              </a:rPr>
              <a:t>funding</a:t>
            </a:r>
            <a:r>
              <a:rPr dirty="0" sz="1600" spc="-65">
                <a:solidFill>
                  <a:srgbClr val="4D8ABE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4D8ABE"/>
                </a:solidFill>
                <a:latin typeface="Calibri"/>
                <a:cs typeface="Calibri"/>
              </a:rPr>
              <a:t>America’s</a:t>
            </a:r>
            <a:r>
              <a:rPr dirty="0" sz="1600" spc="-50">
                <a:solidFill>
                  <a:srgbClr val="4D8ABE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D8ABE"/>
                </a:solidFill>
                <a:latin typeface="Calibri"/>
                <a:cs typeface="Calibri"/>
              </a:rPr>
              <a:t>most</a:t>
            </a:r>
            <a:r>
              <a:rPr dirty="0" sz="1600" spc="-35">
                <a:solidFill>
                  <a:srgbClr val="4D8ABE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D8ABE"/>
                </a:solidFill>
                <a:latin typeface="Calibri"/>
                <a:cs typeface="Calibri"/>
              </a:rPr>
              <a:t>popular</a:t>
            </a:r>
            <a:r>
              <a:rPr dirty="0" sz="1600" spc="-45">
                <a:solidFill>
                  <a:srgbClr val="4D8ABE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D8ABE"/>
                </a:solidFill>
                <a:latin typeface="Calibri"/>
                <a:cs typeface="Calibri"/>
              </a:rPr>
              <a:t>brands</a:t>
            </a:r>
            <a:r>
              <a:rPr dirty="0" sz="1600" spc="-40">
                <a:solidFill>
                  <a:srgbClr val="4D8ABE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D8ABE"/>
                </a:solidFill>
                <a:latin typeface="Calibri"/>
                <a:cs typeface="Calibri"/>
              </a:rPr>
              <a:t>for</a:t>
            </a:r>
            <a:r>
              <a:rPr dirty="0" sz="1600" spc="-20">
                <a:solidFill>
                  <a:srgbClr val="4D8ABE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D8ABE"/>
                </a:solidFill>
                <a:latin typeface="Calibri"/>
                <a:cs typeface="Calibri"/>
              </a:rPr>
              <a:t>40</a:t>
            </a:r>
            <a:r>
              <a:rPr dirty="0" sz="1600" spc="-35">
                <a:solidFill>
                  <a:srgbClr val="4D8ABE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D8ABE"/>
                </a:solidFill>
                <a:latin typeface="Calibri"/>
                <a:cs typeface="Calibri"/>
              </a:rPr>
              <a:t>years.</a:t>
            </a:r>
            <a:r>
              <a:rPr dirty="0" sz="1600" spc="-40">
                <a:solidFill>
                  <a:srgbClr val="4D8ABE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4D8ABE"/>
                </a:solidFill>
                <a:latin typeface="Calibri"/>
                <a:cs typeface="Calibri"/>
              </a:rPr>
              <a:t>Their innovative</a:t>
            </a:r>
            <a:r>
              <a:rPr dirty="0" sz="1600" spc="-15">
                <a:solidFill>
                  <a:srgbClr val="4D8ABE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D8ABE"/>
                </a:solidFill>
                <a:latin typeface="Calibri"/>
                <a:cs typeface="Calibri"/>
              </a:rPr>
              <a:t>and</a:t>
            </a:r>
            <a:r>
              <a:rPr dirty="0" sz="1600" spc="-30">
                <a:solidFill>
                  <a:srgbClr val="4D8ABE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4D8ABE"/>
                </a:solidFill>
                <a:latin typeface="Calibri"/>
                <a:cs typeface="Calibri"/>
              </a:rPr>
              <a:t>comprehensive </a:t>
            </a:r>
            <a:r>
              <a:rPr dirty="0" sz="1600">
                <a:solidFill>
                  <a:srgbClr val="4D8ABE"/>
                </a:solidFill>
                <a:latin typeface="Calibri"/>
                <a:cs typeface="Calibri"/>
              </a:rPr>
              <a:t>suite</a:t>
            </a:r>
            <a:r>
              <a:rPr dirty="0" sz="1600" spc="-10">
                <a:solidFill>
                  <a:srgbClr val="4D8ABE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D8ABE"/>
                </a:solidFill>
                <a:latin typeface="Calibri"/>
                <a:cs typeface="Calibri"/>
              </a:rPr>
              <a:t>of</a:t>
            </a:r>
            <a:r>
              <a:rPr dirty="0" sz="1600" spc="-15">
                <a:solidFill>
                  <a:srgbClr val="4D8ABE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D8ABE"/>
                </a:solidFill>
                <a:latin typeface="Calibri"/>
                <a:cs typeface="Calibri"/>
              </a:rPr>
              <a:t>funding</a:t>
            </a:r>
            <a:r>
              <a:rPr dirty="0" sz="1600" spc="-25">
                <a:solidFill>
                  <a:srgbClr val="4D8ABE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D8ABE"/>
                </a:solidFill>
                <a:latin typeface="Calibri"/>
                <a:cs typeface="Calibri"/>
              </a:rPr>
              <a:t>solutions</a:t>
            </a:r>
            <a:r>
              <a:rPr dirty="0" sz="1600" spc="-10">
                <a:solidFill>
                  <a:srgbClr val="4D8ABE"/>
                </a:solidFill>
                <a:latin typeface="Calibri"/>
                <a:cs typeface="Calibri"/>
              </a:rPr>
              <a:t> </a:t>
            </a:r>
            <a:r>
              <a:rPr dirty="0" sz="1600" spc="-25">
                <a:solidFill>
                  <a:srgbClr val="4D8ABE"/>
                </a:solidFill>
                <a:latin typeface="Calibri"/>
                <a:cs typeface="Calibri"/>
              </a:rPr>
              <a:t>not </a:t>
            </a:r>
            <a:r>
              <a:rPr dirty="0" sz="1600">
                <a:solidFill>
                  <a:srgbClr val="4D8ABE"/>
                </a:solidFill>
                <a:latin typeface="Calibri"/>
                <a:cs typeface="Calibri"/>
              </a:rPr>
              <a:t>only</a:t>
            </a:r>
            <a:r>
              <a:rPr dirty="0" sz="1600" spc="-55">
                <a:solidFill>
                  <a:srgbClr val="4D8ABE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D8ABE"/>
                </a:solidFill>
                <a:latin typeface="Calibri"/>
                <a:cs typeface="Calibri"/>
              </a:rPr>
              <a:t>helps</a:t>
            </a:r>
            <a:r>
              <a:rPr dirty="0" sz="1600" spc="-55">
                <a:solidFill>
                  <a:srgbClr val="4D8ABE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D8ABE"/>
                </a:solidFill>
                <a:latin typeface="Calibri"/>
                <a:cs typeface="Calibri"/>
              </a:rPr>
              <a:t>franchisees</a:t>
            </a:r>
            <a:r>
              <a:rPr dirty="0" sz="1600" spc="-40">
                <a:solidFill>
                  <a:srgbClr val="4D8ABE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D8ABE"/>
                </a:solidFill>
                <a:latin typeface="Calibri"/>
                <a:cs typeface="Calibri"/>
              </a:rPr>
              <a:t>successfully</a:t>
            </a:r>
            <a:r>
              <a:rPr dirty="0" sz="1600" spc="-50">
                <a:solidFill>
                  <a:srgbClr val="4D8ABE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D8ABE"/>
                </a:solidFill>
                <a:latin typeface="Calibri"/>
                <a:cs typeface="Calibri"/>
              </a:rPr>
              <a:t>launch</a:t>
            </a:r>
            <a:r>
              <a:rPr dirty="0" sz="1600" spc="-60">
                <a:solidFill>
                  <a:srgbClr val="4D8ABE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D8ABE"/>
                </a:solidFill>
                <a:latin typeface="Calibri"/>
                <a:cs typeface="Calibri"/>
              </a:rPr>
              <a:t>their</a:t>
            </a:r>
            <a:r>
              <a:rPr dirty="0" sz="1600" spc="-40">
                <a:solidFill>
                  <a:srgbClr val="4D8ABE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D8ABE"/>
                </a:solidFill>
                <a:latin typeface="Calibri"/>
                <a:cs typeface="Calibri"/>
              </a:rPr>
              <a:t>dreams,</a:t>
            </a:r>
            <a:r>
              <a:rPr dirty="0" sz="1600" spc="-35">
                <a:solidFill>
                  <a:srgbClr val="4D8ABE"/>
                </a:solidFill>
                <a:latin typeface="Calibri"/>
                <a:cs typeface="Calibri"/>
              </a:rPr>
              <a:t> </a:t>
            </a:r>
            <a:r>
              <a:rPr dirty="0" sz="1600" spc="-25">
                <a:solidFill>
                  <a:srgbClr val="4D8ABE"/>
                </a:solidFill>
                <a:latin typeface="Calibri"/>
                <a:cs typeface="Calibri"/>
              </a:rPr>
              <a:t>but </a:t>
            </a:r>
            <a:r>
              <a:rPr dirty="0" sz="1600">
                <a:solidFill>
                  <a:srgbClr val="4D8ABE"/>
                </a:solidFill>
                <a:latin typeface="Calibri"/>
                <a:cs typeface="Calibri"/>
              </a:rPr>
              <a:t>also</a:t>
            </a:r>
            <a:r>
              <a:rPr dirty="0" sz="1600" spc="-40">
                <a:solidFill>
                  <a:srgbClr val="4D8ABE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D8ABE"/>
                </a:solidFill>
                <a:latin typeface="Calibri"/>
                <a:cs typeface="Calibri"/>
              </a:rPr>
              <a:t>helps</a:t>
            </a:r>
            <a:r>
              <a:rPr dirty="0" sz="1600" spc="-35">
                <a:solidFill>
                  <a:srgbClr val="4D8ABE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4D8ABE"/>
                </a:solidFill>
                <a:latin typeface="Calibri"/>
                <a:cs typeface="Calibri"/>
              </a:rPr>
              <a:t>catapult</a:t>
            </a:r>
            <a:r>
              <a:rPr dirty="0" sz="1600" spc="-40">
                <a:solidFill>
                  <a:srgbClr val="4D8ABE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D8ABE"/>
                </a:solidFill>
                <a:latin typeface="Calibri"/>
                <a:cs typeface="Calibri"/>
              </a:rPr>
              <a:t>growth</a:t>
            </a:r>
            <a:r>
              <a:rPr dirty="0" sz="1600" spc="-25">
                <a:solidFill>
                  <a:srgbClr val="4D8ABE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D8ABE"/>
                </a:solidFill>
                <a:latin typeface="Calibri"/>
                <a:cs typeface="Calibri"/>
              </a:rPr>
              <a:t>of</a:t>
            </a:r>
            <a:r>
              <a:rPr dirty="0" sz="1600" spc="-20">
                <a:solidFill>
                  <a:srgbClr val="4D8ABE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D8ABE"/>
                </a:solidFill>
                <a:latin typeface="Calibri"/>
                <a:cs typeface="Calibri"/>
              </a:rPr>
              <a:t>franchise</a:t>
            </a:r>
            <a:r>
              <a:rPr dirty="0" sz="1600" spc="-30">
                <a:solidFill>
                  <a:srgbClr val="4D8ABE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4D8ABE"/>
                </a:solidFill>
                <a:latin typeface="Calibri"/>
                <a:cs typeface="Calibri"/>
              </a:rPr>
              <a:t>systems.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827880" y="4653211"/>
            <a:ext cx="1177925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600" spc="-10" b="1">
                <a:solidFill>
                  <a:srgbClr val="F4921E"/>
                </a:solidFill>
                <a:latin typeface="Calibri"/>
                <a:cs typeface="Calibri"/>
              </a:rPr>
              <a:t>Headquarters </a:t>
            </a:r>
            <a:r>
              <a:rPr dirty="0" sz="1600">
                <a:solidFill>
                  <a:srgbClr val="4D8ABE"/>
                </a:solidFill>
                <a:latin typeface="Calibri"/>
                <a:cs typeface="Calibri"/>
              </a:rPr>
              <a:t>Lansdale,</a:t>
            </a:r>
            <a:r>
              <a:rPr dirty="0" sz="1600" spc="-40">
                <a:solidFill>
                  <a:srgbClr val="4D8ABE"/>
                </a:solidFill>
                <a:latin typeface="Calibri"/>
                <a:cs typeface="Calibri"/>
              </a:rPr>
              <a:t> </a:t>
            </a:r>
            <a:r>
              <a:rPr dirty="0" sz="1600" spc="-25">
                <a:solidFill>
                  <a:srgbClr val="4D8ABE"/>
                </a:solidFill>
                <a:latin typeface="Calibri"/>
                <a:cs typeface="Calibri"/>
              </a:rPr>
              <a:t>PA </a:t>
            </a:r>
            <a:r>
              <a:rPr dirty="0" sz="1600">
                <a:solidFill>
                  <a:srgbClr val="4D8ABE"/>
                </a:solidFill>
                <a:latin typeface="Calibri"/>
                <a:cs typeface="Calibri"/>
              </a:rPr>
              <a:t>United</a:t>
            </a:r>
            <a:r>
              <a:rPr dirty="0" sz="1600" spc="-45">
                <a:solidFill>
                  <a:srgbClr val="4D8ABE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4D8ABE"/>
                </a:solidFill>
                <a:latin typeface="Calibri"/>
                <a:cs typeface="Calibri"/>
              </a:rPr>
              <a:t>States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27321" y="4441548"/>
            <a:ext cx="5041900" cy="57658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 indent="163830">
              <a:lnSpc>
                <a:spcPct val="100800"/>
              </a:lnSpc>
              <a:spcBef>
                <a:spcPts val="80"/>
              </a:spcBef>
            </a:pPr>
            <a:r>
              <a:rPr dirty="0" sz="1800" spc="-25" b="1" i="1">
                <a:solidFill>
                  <a:srgbClr val="A6A6A6"/>
                </a:solidFill>
                <a:latin typeface="Calibri"/>
                <a:cs typeface="Calibri"/>
              </a:rPr>
              <a:t>INNOVATIVE</a:t>
            </a:r>
            <a:r>
              <a:rPr dirty="0" sz="1800" spc="-50" b="1" i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800" b="1" i="1">
                <a:solidFill>
                  <a:srgbClr val="A6A6A6"/>
                </a:solidFill>
                <a:latin typeface="Calibri"/>
                <a:cs typeface="Calibri"/>
              </a:rPr>
              <a:t>AND</a:t>
            </a:r>
            <a:r>
              <a:rPr dirty="0" sz="1800" spc="-30" b="1" i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800" spc="-10" b="1" i="1">
                <a:solidFill>
                  <a:srgbClr val="A6A6A6"/>
                </a:solidFill>
                <a:latin typeface="Calibri"/>
                <a:cs typeface="Calibri"/>
              </a:rPr>
              <a:t>FAST</a:t>
            </a:r>
            <a:r>
              <a:rPr dirty="0" sz="1800" spc="-45" b="1" i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800" b="1" i="1">
                <a:solidFill>
                  <a:srgbClr val="A6A6A6"/>
                </a:solidFill>
                <a:latin typeface="Calibri"/>
                <a:cs typeface="Calibri"/>
              </a:rPr>
              <a:t>FUNDING</a:t>
            </a:r>
            <a:r>
              <a:rPr dirty="0" sz="1800" spc="-30" b="1" i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800" b="1" i="1">
                <a:solidFill>
                  <a:srgbClr val="A6A6A6"/>
                </a:solidFill>
                <a:latin typeface="Calibri"/>
                <a:cs typeface="Calibri"/>
              </a:rPr>
              <a:t>SOLUTIONS</a:t>
            </a:r>
            <a:r>
              <a:rPr dirty="0" sz="1800" spc="-40" b="1" i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800" spc="-25" b="1" i="1">
                <a:solidFill>
                  <a:srgbClr val="A6A6A6"/>
                </a:solidFill>
                <a:latin typeface="Calibri"/>
                <a:cs typeface="Calibri"/>
              </a:rPr>
              <a:t>FOR</a:t>
            </a:r>
            <a:r>
              <a:rPr dirty="0" sz="1800" spc="-25" b="1" i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800" b="1" i="1">
                <a:solidFill>
                  <a:srgbClr val="A6A6A6"/>
                </a:solidFill>
                <a:latin typeface="Calibri"/>
                <a:cs typeface="Calibri"/>
              </a:rPr>
              <a:t>FRANCHISEES</a:t>
            </a:r>
            <a:r>
              <a:rPr dirty="0" sz="1800" spc="-45" b="1" i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800" b="1" i="1">
                <a:solidFill>
                  <a:srgbClr val="A6A6A6"/>
                </a:solidFill>
                <a:latin typeface="Calibri"/>
                <a:cs typeface="Calibri"/>
              </a:rPr>
              <a:t>=</a:t>
            </a:r>
            <a:r>
              <a:rPr dirty="0" sz="1800" spc="-20" b="1" i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800" spc="-10" b="1" i="1">
                <a:solidFill>
                  <a:srgbClr val="A6A6A6"/>
                </a:solidFill>
                <a:latin typeface="Calibri"/>
                <a:cs typeface="Calibri"/>
              </a:rPr>
              <a:t>FASTER</a:t>
            </a:r>
            <a:r>
              <a:rPr dirty="0" sz="1800" spc="-35" b="1" i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800" b="1" i="1">
                <a:solidFill>
                  <a:srgbClr val="A6A6A6"/>
                </a:solidFill>
                <a:latin typeface="Calibri"/>
                <a:cs typeface="Calibri"/>
              </a:rPr>
              <a:t>GROWTH</a:t>
            </a:r>
            <a:r>
              <a:rPr dirty="0" sz="1800" spc="-40" b="1" i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800" b="1" i="1">
                <a:solidFill>
                  <a:srgbClr val="A6A6A6"/>
                </a:solidFill>
                <a:latin typeface="Calibri"/>
                <a:cs typeface="Calibri"/>
              </a:rPr>
              <a:t>FOR</a:t>
            </a:r>
            <a:r>
              <a:rPr dirty="0" sz="1800" spc="-35" b="1" i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800" spc="-10" b="1" i="1">
                <a:solidFill>
                  <a:srgbClr val="A6A6A6"/>
                </a:solidFill>
                <a:latin typeface="Calibri"/>
                <a:cs typeface="Calibri"/>
              </a:rPr>
              <a:t>FRANCHISORS</a:t>
            </a:r>
            <a:r>
              <a:rPr dirty="0" sz="1800" spc="-10" b="1" i="1">
                <a:solidFill>
                  <a:srgbClr val="F8A639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57556"/>
            <a:ext cx="6529577" cy="150418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6495" y="441538"/>
            <a:ext cx="5782945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 spc="-45">
                <a:solidFill>
                  <a:srgbClr val="FFFFFF"/>
                </a:solidFill>
              </a:rPr>
              <a:t>Today’s</a:t>
            </a:r>
            <a:r>
              <a:rPr dirty="0" sz="5400" spc="-320">
                <a:solidFill>
                  <a:srgbClr val="FFFFFF"/>
                </a:solidFill>
              </a:rPr>
              <a:t> </a:t>
            </a:r>
            <a:r>
              <a:rPr dirty="0" sz="5400" spc="-10">
                <a:solidFill>
                  <a:srgbClr val="FFFFFF"/>
                </a:solidFill>
              </a:rPr>
              <a:t>Speakers</a:t>
            </a:r>
            <a:endParaRPr sz="5400"/>
          </a:p>
        </p:txBody>
      </p:sp>
      <p:grpSp>
        <p:nvGrpSpPr>
          <p:cNvPr id="4" name="object 4" descr=""/>
          <p:cNvGrpSpPr/>
          <p:nvPr/>
        </p:nvGrpSpPr>
        <p:grpSpPr>
          <a:xfrm>
            <a:off x="9818327" y="6066303"/>
            <a:ext cx="2273935" cy="713740"/>
            <a:chOff x="9818327" y="6066303"/>
            <a:chExt cx="2273935" cy="7137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20746" y="6209538"/>
              <a:ext cx="2071432" cy="569963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18327" y="6066303"/>
              <a:ext cx="103339" cy="131521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9940389" y="6091832"/>
              <a:ext cx="798195" cy="106045"/>
            </a:xfrm>
            <a:custGeom>
              <a:avLst/>
              <a:gdLst/>
              <a:ahLst/>
              <a:cxnLst/>
              <a:rect l="l" t="t" r="r" b="b"/>
              <a:pathLst>
                <a:path w="798195" h="106045">
                  <a:moveTo>
                    <a:pt x="45567" y="1727"/>
                  </a:moveTo>
                  <a:lnTo>
                    <a:pt x="0" y="1727"/>
                  </a:lnTo>
                  <a:lnTo>
                    <a:pt x="0" y="103733"/>
                  </a:lnTo>
                  <a:lnTo>
                    <a:pt x="20599" y="103733"/>
                  </a:lnTo>
                  <a:lnTo>
                    <a:pt x="20599" y="65252"/>
                  </a:lnTo>
                  <a:lnTo>
                    <a:pt x="43345" y="65252"/>
                  </a:lnTo>
                  <a:lnTo>
                    <a:pt x="75247" y="47929"/>
                  </a:lnTo>
                  <a:lnTo>
                    <a:pt x="20599" y="47929"/>
                  </a:lnTo>
                  <a:lnTo>
                    <a:pt x="20599" y="18986"/>
                  </a:lnTo>
                  <a:lnTo>
                    <a:pt x="76343" y="18986"/>
                  </a:lnTo>
                  <a:lnTo>
                    <a:pt x="76161" y="18376"/>
                  </a:lnTo>
                  <a:lnTo>
                    <a:pt x="68275" y="8127"/>
                  </a:lnTo>
                  <a:lnTo>
                    <a:pt x="63385" y="4800"/>
                  </a:lnTo>
                  <a:lnTo>
                    <a:pt x="53733" y="2247"/>
                  </a:lnTo>
                  <a:lnTo>
                    <a:pt x="45567" y="1727"/>
                  </a:lnTo>
                  <a:close/>
                </a:path>
                <a:path w="798195" h="106045">
                  <a:moveTo>
                    <a:pt x="76343" y="18986"/>
                  </a:moveTo>
                  <a:lnTo>
                    <a:pt x="37960" y="18986"/>
                  </a:lnTo>
                  <a:lnTo>
                    <a:pt x="42900" y="19215"/>
                  </a:lnTo>
                  <a:lnTo>
                    <a:pt x="45364" y="19684"/>
                  </a:lnTo>
                  <a:lnTo>
                    <a:pt x="48704" y="20281"/>
                  </a:lnTo>
                  <a:lnTo>
                    <a:pt x="51460" y="21793"/>
                  </a:lnTo>
                  <a:lnTo>
                    <a:pt x="55829" y="26619"/>
                  </a:lnTo>
                  <a:lnTo>
                    <a:pt x="56908" y="29679"/>
                  </a:lnTo>
                  <a:lnTo>
                    <a:pt x="56908" y="36410"/>
                  </a:lnTo>
                  <a:lnTo>
                    <a:pt x="39979" y="47929"/>
                  </a:lnTo>
                  <a:lnTo>
                    <a:pt x="75247" y="47929"/>
                  </a:lnTo>
                  <a:lnTo>
                    <a:pt x="77000" y="44640"/>
                  </a:lnTo>
                  <a:lnTo>
                    <a:pt x="78130" y="39369"/>
                  </a:lnTo>
                  <a:lnTo>
                    <a:pt x="78130" y="24993"/>
                  </a:lnTo>
                  <a:lnTo>
                    <a:pt x="76343" y="18986"/>
                  </a:lnTo>
                  <a:close/>
                </a:path>
                <a:path w="798195" h="106045">
                  <a:moveTo>
                    <a:pt x="140411" y="0"/>
                  </a:moveTo>
                  <a:lnTo>
                    <a:pt x="132105" y="0"/>
                  </a:lnTo>
                  <a:lnTo>
                    <a:pt x="124777" y="1333"/>
                  </a:lnTo>
                  <a:lnTo>
                    <a:pt x="95732" y="27203"/>
                  </a:lnTo>
                  <a:lnTo>
                    <a:pt x="91071" y="53365"/>
                  </a:lnTo>
                  <a:lnTo>
                    <a:pt x="91912" y="64883"/>
                  </a:lnTo>
                  <a:lnTo>
                    <a:pt x="111804" y="97667"/>
                  </a:lnTo>
                  <a:lnTo>
                    <a:pt x="140690" y="105473"/>
                  </a:lnTo>
                  <a:lnTo>
                    <a:pt x="151358" y="104601"/>
                  </a:lnTo>
                  <a:lnTo>
                    <a:pt x="160897" y="101987"/>
                  </a:lnTo>
                  <a:lnTo>
                    <a:pt x="169306" y="97629"/>
                  </a:lnTo>
                  <a:lnTo>
                    <a:pt x="176580" y="91528"/>
                  </a:lnTo>
                  <a:lnTo>
                    <a:pt x="179390" y="87871"/>
                  </a:lnTo>
                  <a:lnTo>
                    <a:pt x="132410" y="87871"/>
                  </a:lnTo>
                  <a:lnTo>
                    <a:pt x="125628" y="84886"/>
                  </a:lnTo>
                  <a:lnTo>
                    <a:pt x="112309" y="52387"/>
                  </a:lnTo>
                  <a:lnTo>
                    <a:pt x="112781" y="44420"/>
                  </a:lnTo>
                  <a:lnTo>
                    <a:pt x="132130" y="17602"/>
                  </a:lnTo>
                  <a:lnTo>
                    <a:pt x="179273" y="17602"/>
                  </a:lnTo>
                  <a:lnTo>
                    <a:pt x="176479" y="13982"/>
                  </a:lnTo>
                  <a:lnTo>
                    <a:pt x="169152" y="7865"/>
                  </a:lnTo>
                  <a:lnTo>
                    <a:pt x="160697" y="3495"/>
                  </a:lnTo>
                  <a:lnTo>
                    <a:pt x="151117" y="873"/>
                  </a:lnTo>
                  <a:lnTo>
                    <a:pt x="140411" y="0"/>
                  </a:lnTo>
                  <a:close/>
                </a:path>
                <a:path w="798195" h="106045">
                  <a:moveTo>
                    <a:pt x="179273" y="17602"/>
                  </a:moveTo>
                  <a:lnTo>
                    <a:pt x="149098" y="17602"/>
                  </a:lnTo>
                  <a:lnTo>
                    <a:pt x="155905" y="20472"/>
                  </a:lnTo>
                  <a:lnTo>
                    <a:pt x="161036" y="26225"/>
                  </a:lnTo>
                  <a:lnTo>
                    <a:pt x="164401" y="31095"/>
                  </a:lnTo>
                  <a:lnTo>
                    <a:pt x="166801" y="37077"/>
                  </a:lnTo>
                  <a:lnTo>
                    <a:pt x="168240" y="44174"/>
                  </a:lnTo>
                  <a:lnTo>
                    <a:pt x="168719" y="52387"/>
                  </a:lnTo>
                  <a:lnTo>
                    <a:pt x="168226" y="60702"/>
                  </a:lnTo>
                  <a:lnTo>
                    <a:pt x="148818" y="87871"/>
                  </a:lnTo>
                  <a:lnTo>
                    <a:pt x="179390" y="87871"/>
                  </a:lnTo>
                  <a:lnTo>
                    <a:pt x="189982" y="52387"/>
                  </a:lnTo>
                  <a:lnTo>
                    <a:pt x="189171" y="41102"/>
                  </a:lnTo>
                  <a:lnTo>
                    <a:pt x="186634" y="30697"/>
                  </a:lnTo>
                  <a:lnTo>
                    <a:pt x="182403" y="21657"/>
                  </a:lnTo>
                  <a:lnTo>
                    <a:pt x="179273" y="17602"/>
                  </a:lnTo>
                  <a:close/>
                </a:path>
                <a:path w="798195" h="106045">
                  <a:moveTo>
                    <a:pt x="225983" y="1727"/>
                  </a:moveTo>
                  <a:lnTo>
                    <a:pt x="205943" y="1727"/>
                  </a:lnTo>
                  <a:lnTo>
                    <a:pt x="205943" y="103733"/>
                  </a:lnTo>
                  <a:lnTo>
                    <a:pt x="225082" y="103733"/>
                  </a:lnTo>
                  <a:lnTo>
                    <a:pt x="225082" y="37223"/>
                  </a:lnTo>
                  <a:lnTo>
                    <a:pt x="247735" y="37223"/>
                  </a:lnTo>
                  <a:lnTo>
                    <a:pt x="225983" y="1727"/>
                  </a:lnTo>
                  <a:close/>
                </a:path>
                <a:path w="798195" h="106045">
                  <a:moveTo>
                    <a:pt x="247735" y="37223"/>
                  </a:moveTo>
                  <a:lnTo>
                    <a:pt x="225082" y="37223"/>
                  </a:lnTo>
                  <a:lnTo>
                    <a:pt x="266204" y="103733"/>
                  </a:lnTo>
                  <a:lnTo>
                    <a:pt x="286867" y="103733"/>
                  </a:lnTo>
                  <a:lnTo>
                    <a:pt x="286867" y="69849"/>
                  </a:lnTo>
                  <a:lnTo>
                    <a:pt x="267728" y="69849"/>
                  </a:lnTo>
                  <a:lnTo>
                    <a:pt x="247735" y="37223"/>
                  </a:lnTo>
                  <a:close/>
                </a:path>
                <a:path w="798195" h="106045">
                  <a:moveTo>
                    <a:pt x="286867" y="1727"/>
                  </a:moveTo>
                  <a:lnTo>
                    <a:pt x="267728" y="1727"/>
                  </a:lnTo>
                  <a:lnTo>
                    <a:pt x="267728" y="69849"/>
                  </a:lnTo>
                  <a:lnTo>
                    <a:pt x="286867" y="69849"/>
                  </a:lnTo>
                  <a:lnTo>
                    <a:pt x="286867" y="1727"/>
                  </a:lnTo>
                  <a:close/>
                </a:path>
                <a:path w="798195" h="106045">
                  <a:moveTo>
                    <a:pt x="323430" y="68592"/>
                  </a:moveTo>
                  <a:lnTo>
                    <a:pt x="303390" y="70548"/>
                  </a:lnTo>
                  <a:lnTo>
                    <a:pt x="304921" y="78592"/>
                  </a:lnTo>
                  <a:lnTo>
                    <a:pt x="307495" y="85615"/>
                  </a:lnTo>
                  <a:lnTo>
                    <a:pt x="345490" y="105536"/>
                  </a:lnTo>
                  <a:lnTo>
                    <a:pt x="354342" y="105536"/>
                  </a:lnTo>
                  <a:lnTo>
                    <a:pt x="361746" y="104305"/>
                  </a:lnTo>
                  <a:lnTo>
                    <a:pt x="373621" y="99339"/>
                  </a:lnTo>
                  <a:lnTo>
                    <a:pt x="378206" y="95542"/>
                  </a:lnTo>
                  <a:lnTo>
                    <a:pt x="382918" y="88150"/>
                  </a:lnTo>
                  <a:lnTo>
                    <a:pt x="339432" y="88150"/>
                  </a:lnTo>
                  <a:lnTo>
                    <a:pt x="334454" y="86575"/>
                  </a:lnTo>
                  <a:lnTo>
                    <a:pt x="327088" y="80263"/>
                  </a:lnTo>
                  <a:lnTo>
                    <a:pt x="324637" y="75323"/>
                  </a:lnTo>
                  <a:lnTo>
                    <a:pt x="323430" y="68592"/>
                  </a:lnTo>
                  <a:close/>
                </a:path>
                <a:path w="798195" h="106045">
                  <a:moveTo>
                    <a:pt x="344297" y="0"/>
                  </a:moveTo>
                  <a:lnTo>
                    <a:pt x="336461" y="0"/>
                  </a:lnTo>
                  <a:lnTo>
                    <a:pt x="329768" y="1181"/>
                  </a:lnTo>
                  <a:lnTo>
                    <a:pt x="318693" y="5905"/>
                  </a:lnTo>
                  <a:lnTo>
                    <a:pt x="314439" y="9347"/>
                  </a:lnTo>
                  <a:lnTo>
                    <a:pt x="308546" y="18402"/>
                  </a:lnTo>
                  <a:lnTo>
                    <a:pt x="307086" y="23253"/>
                  </a:lnTo>
                  <a:lnTo>
                    <a:pt x="307086" y="36525"/>
                  </a:lnTo>
                  <a:lnTo>
                    <a:pt x="310210" y="43357"/>
                  </a:lnTo>
                  <a:lnTo>
                    <a:pt x="320929" y="52971"/>
                  </a:lnTo>
                  <a:lnTo>
                    <a:pt x="328676" y="56324"/>
                  </a:lnTo>
                  <a:lnTo>
                    <a:pt x="348297" y="61201"/>
                  </a:lnTo>
                  <a:lnTo>
                    <a:pt x="353783" y="62687"/>
                  </a:lnTo>
                  <a:lnTo>
                    <a:pt x="365734" y="71678"/>
                  </a:lnTo>
                  <a:lnTo>
                    <a:pt x="365734" y="77850"/>
                  </a:lnTo>
                  <a:lnTo>
                    <a:pt x="364045" y="81127"/>
                  </a:lnTo>
                  <a:lnTo>
                    <a:pt x="357327" y="86740"/>
                  </a:lnTo>
                  <a:lnTo>
                    <a:pt x="352323" y="88150"/>
                  </a:lnTo>
                  <a:lnTo>
                    <a:pt x="382918" y="88150"/>
                  </a:lnTo>
                  <a:lnTo>
                    <a:pt x="384708" y="85343"/>
                  </a:lnTo>
                  <a:lnTo>
                    <a:pt x="386205" y="80263"/>
                  </a:lnTo>
                  <a:lnTo>
                    <a:pt x="386321" y="67576"/>
                  </a:lnTo>
                  <a:lnTo>
                    <a:pt x="384975" y="62166"/>
                  </a:lnTo>
                  <a:lnTo>
                    <a:pt x="338734" y="37706"/>
                  </a:lnTo>
                  <a:lnTo>
                    <a:pt x="332422" y="35432"/>
                  </a:lnTo>
                  <a:lnTo>
                    <a:pt x="327787" y="31534"/>
                  </a:lnTo>
                  <a:lnTo>
                    <a:pt x="326771" y="29476"/>
                  </a:lnTo>
                  <a:lnTo>
                    <a:pt x="326771" y="24409"/>
                  </a:lnTo>
                  <a:lnTo>
                    <a:pt x="327863" y="22301"/>
                  </a:lnTo>
                  <a:lnTo>
                    <a:pt x="333425" y="18275"/>
                  </a:lnTo>
                  <a:lnTo>
                    <a:pt x="338112" y="17043"/>
                  </a:lnTo>
                  <a:lnTo>
                    <a:pt x="381052" y="17043"/>
                  </a:lnTo>
                  <a:lnTo>
                    <a:pt x="379679" y="14020"/>
                  </a:lnTo>
                  <a:lnTo>
                    <a:pt x="373214" y="8407"/>
                  </a:lnTo>
                  <a:lnTo>
                    <a:pt x="367766" y="4730"/>
                  </a:lnTo>
                  <a:lnTo>
                    <a:pt x="361132" y="2103"/>
                  </a:lnTo>
                  <a:lnTo>
                    <a:pt x="353310" y="526"/>
                  </a:lnTo>
                  <a:lnTo>
                    <a:pt x="344297" y="0"/>
                  </a:lnTo>
                  <a:close/>
                </a:path>
                <a:path w="798195" h="106045">
                  <a:moveTo>
                    <a:pt x="381052" y="17043"/>
                  </a:moveTo>
                  <a:lnTo>
                    <a:pt x="349897" y="17043"/>
                  </a:lnTo>
                  <a:lnTo>
                    <a:pt x="354241" y="18186"/>
                  </a:lnTo>
                  <a:lnTo>
                    <a:pt x="360045" y="22783"/>
                  </a:lnTo>
                  <a:lnTo>
                    <a:pt x="361924" y="26555"/>
                  </a:lnTo>
                  <a:lnTo>
                    <a:pt x="362813" y="31788"/>
                  </a:lnTo>
                  <a:lnTo>
                    <a:pt x="383400" y="30886"/>
                  </a:lnTo>
                  <a:lnTo>
                    <a:pt x="383082" y="21513"/>
                  </a:lnTo>
                  <a:lnTo>
                    <a:pt x="381052" y="17043"/>
                  </a:lnTo>
                  <a:close/>
                </a:path>
                <a:path w="798195" h="106045">
                  <a:moveTo>
                    <a:pt x="449021" y="0"/>
                  </a:moveTo>
                  <a:lnTo>
                    <a:pt x="440715" y="0"/>
                  </a:lnTo>
                  <a:lnTo>
                    <a:pt x="433387" y="1333"/>
                  </a:lnTo>
                  <a:lnTo>
                    <a:pt x="404342" y="27203"/>
                  </a:lnTo>
                  <a:lnTo>
                    <a:pt x="399681" y="53365"/>
                  </a:lnTo>
                  <a:lnTo>
                    <a:pt x="400522" y="64883"/>
                  </a:lnTo>
                  <a:lnTo>
                    <a:pt x="420414" y="97667"/>
                  </a:lnTo>
                  <a:lnTo>
                    <a:pt x="449300" y="105473"/>
                  </a:lnTo>
                  <a:lnTo>
                    <a:pt x="459968" y="104601"/>
                  </a:lnTo>
                  <a:lnTo>
                    <a:pt x="469507" y="101987"/>
                  </a:lnTo>
                  <a:lnTo>
                    <a:pt x="477916" y="97629"/>
                  </a:lnTo>
                  <a:lnTo>
                    <a:pt x="485190" y="91528"/>
                  </a:lnTo>
                  <a:lnTo>
                    <a:pt x="488000" y="87871"/>
                  </a:lnTo>
                  <a:lnTo>
                    <a:pt x="441020" y="87871"/>
                  </a:lnTo>
                  <a:lnTo>
                    <a:pt x="434238" y="84886"/>
                  </a:lnTo>
                  <a:lnTo>
                    <a:pt x="420919" y="52387"/>
                  </a:lnTo>
                  <a:lnTo>
                    <a:pt x="421391" y="44420"/>
                  </a:lnTo>
                  <a:lnTo>
                    <a:pt x="440740" y="17602"/>
                  </a:lnTo>
                  <a:lnTo>
                    <a:pt x="487883" y="17602"/>
                  </a:lnTo>
                  <a:lnTo>
                    <a:pt x="485089" y="13982"/>
                  </a:lnTo>
                  <a:lnTo>
                    <a:pt x="477762" y="7865"/>
                  </a:lnTo>
                  <a:lnTo>
                    <a:pt x="469307" y="3495"/>
                  </a:lnTo>
                  <a:lnTo>
                    <a:pt x="459727" y="873"/>
                  </a:lnTo>
                  <a:lnTo>
                    <a:pt x="449021" y="0"/>
                  </a:lnTo>
                  <a:close/>
                </a:path>
                <a:path w="798195" h="106045">
                  <a:moveTo>
                    <a:pt x="487883" y="17602"/>
                  </a:moveTo>
                  <a:lnTo>
                    <a:pt x="457708" y="17602"/>
                  </a:lnTo>
                  <a:lnTo>
                    <a:pt x="464515" y="20472"/>
                  </a:lnTo>
                  <a:lnTo>
                    <a:pt x="469645" y="26225"/>
                  </a:lnTo>
                  <a:lnTo>
                    <a:pt x="473011" y="31095"/>
                  </a:lnTo>
                  <a:lnTo>
                    <a:pt x="475411" y="37077"/>
                  </a:lnTo>
                  <a:lnTo>
                    <a:pt x="476850" y="44174"/>
                  </a:lnTo>
                  <a:lnTo>
                    <a:pt x="477329" y="52387"/>
                  </a:lnTo>
                  <a:lnTo>
                    <a:pt x="476836" y="60702"/>
                  </a:lnTo>
                  <a:lnTo>
                    <a:pt x="457428" y="87871"/>
                  </a:lnTo>
                  <a:lnTo>
                    <a:pt x="488000" y="87871"/>
                  </a:lnTo>
                  <a:lnTo>
                    <a:pt x="498592" y="52387"/>
                  </a:lnTo>
                  <a:lnTo>
                    <a:pt x="497781" y="41102"/>
                  </a:lnTo>
                  <a:lnTo>
                    <a:pt x="495244" y="30697"/>
                  </a:lnTo>
                  <a:lnTo>
                    <a:pt x="491013" y="21657"/>
                  </a:lnTo>
                  <a:lnTo>
                    <a:pt x="487883" y="17602"/>
                  </a:lnTo>
                  <a:close/>
                </a:path>
                <a:path w="798195" h="106045">
                  <a:moveTo>
                    <a:pt x="568667" y="1727"/>
                  </a:moveTo>
                  <a:lnTo>
                    <a:pt x="514413" y="1727"/>
                  </a:lnTo>
                  <a:lnTo>
                    <a:pt x="514413" y="103733"/>
                  </a:lnTo>
                  <a:lnTo>
                    <a:pt x="535012" y="103733"/>
                  </a:lnTo>
                  <a:lnTo>
                    <a:pt x="535012" y="61150"/>
                  </a:lnTo>
                  <a:lnTo>
                    <a:pt x="575090" y="61150"/>
                  </a:lnTo>
                  <a:lnTo>
                    <a:pt x="570915" y="58712"/>
                  </a:lnTo>
                  <a:lnTo>
                    <a:pt x="579869" y="57416"/>
                  </a:lnTo>
                  <a:lnTo>
                    <a:pt x="586600" y="54279"/>
                  </a:lnTo>
                  <a:lnTo>
                    <a:pt x="595077" y="44869"/>
                  </a:lnTo>
                  <a:lnTo>
                    <a:pt x="535012" y="44869"/>
                  </a:lnTo>
                  <a:lnTo>
                    <a:pt x="535012" y="18986"/>
                  </a:lnTo>
                  <a:lnTo>
                    <a:pt x="596364" y="18986"/>
                  </a:lnTo>
                  <a:lnTo>
                    <a:pt x="590423" y="9575"/>
                  </a:lnTo>
                  <a:lnTo>
                    <a:pt x="586460" y="6311"/>
                  </a:lnTo>
                  <a:lnTo>
                    <a:pt x="576592" y="2654"/>
                  </a:lnTo>
                  <a:lnTo>
                    <a:pt x="568667" y="1727"/>
                  </a:lnTo>
                  <a:close/>
                </a:path>
                <a:path w="798195" h="106045">
                  <a:moveTo>
                    <a:pt x="575090" y="61150"/>
                  </a:moveTo>
                  <a:lnTo>
                    <a:pt x="543915" y="61150"/>
                  </a:lnTo>
                  <a:lnTo>
                    <a:pt x="547370" y="61531"/>
                  </a:lnTo>
                  <a:lnTo>
                    <a:pt x="551738" y="63068"/>
                  </a:lnTo>
                  <a:lnTo>
                    <a:pt x="553796" y="64477"/>
                  </a:lnTo>
                  <a:lnTo>
                    <a:pt x="557695" y="68605"/>
                  </a:lnTo>
                  <a:lnTo>
                    <a:pt x="561314" y="73609"/>
                  </a:lnTo>
                  <a:lnTo>
                    <a:pt x="581494" y="103733"/>
                  </a:lnTo>
                  <a:lnTo>
                    <a:pt x="606120" y="103733"/>
                  </a:lnTo>
                  <a:lnTo>
                    <a:pt x="588746" y="75907"/>
                  </a:lnTo>
                  <a:lnTo>
                    <a:pt x="584847" y="70383"/>
                  </a:lnTo>
                  <a:lnTo>
                    <a:pt x="579043" y="64173"/>
                  </a:lnTo>
                  <a:lnTo>
                    <a:pt x="575373" y="61315"/>
                  </a:lnTo>
                  <a:lnTo>
                    <a:pt x="575090" y="61150"/>
                  </a:lnTo>
                  <a:close/>
                </a:path>
                <a:path w="798195" h="106045">
                  <a:moveTo>
                    <a:pt x="596364" y="18986"/>
                  </a:moveTo>
                  <a:lnTo>
                    <a:pt x="559435" y="18986"/>
                  </a:lnTo>
                  <a:lnTo>
                    <a:pt x="564451" y="19100"/>
                  </a:lnTo>
                  <a:lnTo>
                    <a:pt x="566115" y="19342"/>
                  </a:lnTo>
                  <a:lnTo>
                    <a:pt x="569455" y="19888"/>
                  </a:lnTo>
                  <a:lnTo>
                    <a:pt x="572046" y="21221"/>
                  </a:lnTo>
                  <a:lnTo>
                    <a:pt x="575703" y="25450"/>
                  </a:lnTo>
                  <a:lnTo>
                    <a:pt x="576618" y="28219"/>
                  </a:lnTo>
                  <a:lnTo>
                    <a:pt x="576618" y="34709"/>
                  </a:lnTo>
                  <a:lnTo>
                    <a:pt x="560133" y="44869"/>
                  </a:lnTo>
                  <a:lnTo>
                    <a:pt x="595077" y="44869"/>
                  </a:lnTo>
                  <a:lnTo>
                    <a:pt x="595591" y="44297"/>
                  </a:lnTo>
                  <a:lnTo>
                    <a:pt x="597839" y="37985"/>
                  </a:lnTo>
                  <a:lnTo>
                    <a:pt x="597839" y="24295"/>
                  </a:lnTo>
                  <a:lnTo>
                    <a:pt x="596364" y="18986"/>
                  </a:lnTo>
                  <a:close/>
                </a:path>
                <a:path w="798195" h="106045">
                  <a:moveTo>
                    <a:pt x="692848" y="1727"/>
                  </a:moveTo>
                  <a:lnTo>
                    <a:pt x="617220" y="1727"/>
                  </a:lnTo>
                  <a:lnTo>
                    <a:pt x="617220" y="103733"/>
                  </a:lnTo>
                  <a:lnTo>
                    <a:pt x="694804" y="103733"/>
                  </a:lnTo>
                  <a:lnTo>
                    <a:pt x="694804" y="86550"/>
                  </a:lnTo>
                  <a:lnTo>
                    <a:pt x="637819" y="86550"/>
                  </a:lnTo>
                  <a:lnTo>
                    <a:pt x="637819" y="58788"/>
                  </a:lnTo>
                  <a:lnTo>
                    <a:pt x="689025" y="58788"/>
                  </a:lnTo>
                  <a:lnTo>
                    <a:pt x="689025" y="41605"/>
                  </a:lnTo>
                  <a:lnTo>
                    <a:pt x="637819" y="41605"/>
                  </a:lnTo>
                  <a:lnTo>
                    <a:pt x="637819" y="18986"/>
                  </a:lnTo>
                  <a:lnTo>
                    <a:pt x="692848" y="18986"/>
                  </a:lnTo>
                  <a:lnTo>
                    <a:pt x="692848" y="1727"/>
                  </a:lnTo>
                  <a:close/>
                </a:path>
                <a:path w="798195" h="106045">
                  <a:moveTo>
                    <a:pt x="758532" y="1727"/>
                  </a:moveTo>
                  <a:lnTo>
                    <a:pt x="712406" y="1727"/>
                  </a:lnTo>
                  <a:lnTo>
                    <a:pt x="712406" y="103733"/>
                  </a:lnTo>
                  <a:lnTo>
                    <a:pt x="758761" y="103733"/>
                  </a:lnTo>
                  <a:lnTo>
                    <a:pt x="764844" y="103009"/>
                  </a:lnTo>
                  <a:lnTo>
                    <a:pt x="775462" y="99631"/>
                  </a:lnTo>
                  <a:lnTo>
                    <a:pt x="780288" y="96913"/>
                  </a:lnTo>
                  <a:lnTo>
                    <a:pt x="788593" y="88849"/>
                  </a:lnTo>
                  <a:lnTo>
                    <a:pt x="789983" y="86550"/>
                  </a:lnTo>
                  <a:lnTo>
                    <a:pt x="732993" y="86550"/>
                  </a:lnTo>
                  <a:lnTo>
                    <a:pt x="732993" y="18986"/>
                  </a:lnTo>
                  <a:lnTo>
                    <a:pt x="789931" y="18986"/>
                  </a:lnTo>
                  <a:lnTo>
                    <a:pt x="789101" y="17576"/>
                  </a:lnTo>
                  <a:lnTo>
                    <a:pt x="780567" y="8572"/>
                  </a:lnTo>
                  <a:lnTo>
                    <a:pt x="775436" y="5448"/>
                  </a:lnTo>
                  <a:lnTo>
                    <a:pt x="764997" y="2387"/>
                  </a:lnTo>
                  <a:lnTo>
                    <a:pt x="758532" y="1727"/>
                  </a:lnTo>
                  <a:close/>
                </a:path>
                <a:path w="798195" h="106045">
                  <a:moveTo>
                    <a:pt x="789931" y="18986"/>
                  </a:moveTo>
                  <a:lnTo>
                    <a:pt x="750646" y="18986"/>
                  </a:lnTo>
                  <a:lnTo>
                    <a:pt x="756285" y="19316"/>
                  </a:lnTo>
                  <a:lnTo>
                    <a:pt x="763003" y="20802"/>
                  </a:lnTo>
                  <a:lnTo>
                    <a:pt x="776617" y="60693"/>
                  </a:lnTo>
                  <a:lnTo>
                    <a:pt x="775919" y="66916"/>
                  </a:lnTo>
                  <a:lnTo>
                    <a:pt x="754126" y="86550"/>
                  </a:lnTo>
                  <a:lnTo>
                    <a:pt x="789983" y="86550"/>
                  </a:lnTo>
                  <a:lnTo>
                    <a:pt x="792226" y="82842"/>
                  </a:lnTo>
                  <a:lnTo>
                    <a:pt x="796861" y="69341"/>
                  </a:lnTo>
                  <a:lnTo>
                    <a:pt x="797915" y="62102"/>
                  </a:lnTo>
                  <a:lnTo>
                    <a:pt x="797915" y="44157"/>
                  </a:lnTo>
                  <a:lnTo>
                    <a:pt x="796798" y="36118"/>
                  </a:lnTo>
                  <a:lnTo>
                    <a:pt x="792340" y="23075"/>
                  </a:lnTo>
                  <a:lnTo>
                    <a:pt x="789931" y="18986"/>
                  </a:lnTo>
                  <a:close/>
                </a:path>
              </a:pathLst>
            </a:custGeom>
            <a:solidFill>
              <a:srgbClr val="F4911F">
                <a:alpha val="4195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08377" y="6093564"/>
              <a:ext cx="218804" cy="102006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46220" y="3991355"/>
            <a:ext cx="2275331" cy="286664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91233" y="2201417"/>
            <a:ext cx="2257805" cy="2882645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3727672" y="2668377"/>
            <a:ext cx="4078604" cy="702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0" b="1" i="1">
                <a:solidFill>
                  <a:srgbClr val="003B6E"/>
                </a:solidFill>
                <a:latin typeface="Calibri"/>
                <a:cs typeface="Calibri"/>
              </a:rPr>
              <a:t>RYAN</a:t>
            </a:r>
            <a:r>
              <a:rPr dirty="0" sz="2400" spc="-40" b="1" i="1">
                <a:solidFill>
                  <a:srgbClr val="003B6E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003B6E"/>
                </a:solidFill>
                <a:latin typeface="Calibri"/>
                <a:cs typeface="Calibri"/>
              </a:rPr>
              <a:t>ZINK,</a:t>
            </a:r>
            <a:r>
              <a:rPr dirty="0" sz="2400" spc="-30" b="1" i="1">
                <a:solidFill>
                  <a:srgbClr val="003B6E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003B6E"/>
                </a:solidFill>
                <a:latin typeface="Calibri"/>
                <a:cs typeface="Calibri"/>
              </a:rPr>
              <a:t>CEO</a:t>
            </a:r>
            <a:r>
              <a:rPr dirty="0" sz="2400" spc="-25" b="1" i="1">
                <a:solidFill>
                  <a:srgbClr val="003B6E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003B6E"/>
                </a:solidFill>
                <a:latin typeface="Calibri"/>
                <a:cs typeface="Calibri"/>
              </a:rPr>
              <a:t>&amp;</a:t>
            </a:r>
            <a:r>
              <a:rPr dirty="0" sz="2400" spc="-30" b="1" i="1">
                <a:solidFill>
                  <a:srgbClr val="003B6E"/>
                </a:solidFill>
                <a:latin typeface="Calibri"/>
                <a:cs typeface="Calibri"/>
              </a:rPr>
              <a:t> </a:t>
            </a:r>
            <a:r>
              <a:rPr dirty="0" sz="2400" spc="-20" b="1" i="1">
                <a:solidFill>
                  <a:srgbClr val="003B6E"/>
                </a:solidFill>
                <a:latin typeface="Calibri"/>
                <a:cs typeface="Calibri"/>
              </a:rPr>
              <a:t>CO-</a:t>
            </a:r>
            <a:r>
              <a:rPr dirty="0" sz="2400" spc="-10" b="1" i="1">
                <a:solidFill>
                  <a:srgbClr val="003B6E"/>
                </a:solidFill>
                <a:latin typeface="Calibri"/>
                <a:cs typeface="Calibri"/>
              </a:rPr>
              <a:t>FOUNDER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2000" spc="-10" b="1" i="1">
                <a:solidFill>
                  <a:srgbClr val="A6A6A6"/>
                </a:solidFill>
                <a:latin typeface="Calibri"/>
                <a:cs typeface="Calibri"/>
              </a:rPr>
              <a:t>FRANCHISE</a:t>
            </a:r>
            <a:r>
              <a:rPr dirty="0" sz="2000" spc="-25" b="1" i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2000" spc="-10" b="1" i="1">
                <a:solidFill>
                  <a:srgbClr val="A6A6A6"/>
                </a:solidFill>
                <a:latin typeface="Calibri"/>
                <a:cs typeface="Calibri"/>
              </a:rPr>
              <a:t>FASTLANE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352926" y="4551569"/>
            <a:ext cx="3464560" cy="702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 i="1">
                <a:solidFill>
                  <a:srgbClr val="003B6E"/>
                </a:solidFill>
                <a:latin typeface="Calibri"/>
                <a:cs typeface="Calibri"/>
              </a:rPr>
              <a:t>ERIC</a:t>
            </a:r>
            <a:r>
              <a:rPr dirty="0" sz="2400" spc="-55" b="1" i="1">
                <a:solidFill>
                  <a:srgbClr val="003B6E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003B6E"/>
                </a:solidFill>
                <a:latin typeface="Calibri"/>
                <a:cs typeface="Calibri"/>
              </a:rPr>
              <a:t>SCHECHTERMAN,</a:t>
            </a:r>
            <a:r>
              <a:rPr dirty="0" sz="2400" spc="-30" b="1" i="1">
                <a:solidFill>
                  <a:srgbClr val="003B6E"/>
                </a:solidFill>
                <a:latin typeface="Calibri"/>
                <a:cs typeface="Calibri"/>
              </a:rPr>
              <a:t> </a:t>
            </a:r>
            <a:r>
              <a:rPr dirty="0" sz="2400" spc="-25" b="1" i="1">
                <a:solidFill>
                  <a:srgbClr val="003B6E"/>
                </a:solidFill>
                <a:latin typeface="Calibri"/>
                <a:cs typeface="Calibri"/>
              </a:rPr>
              <a:t>CDO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2000" spc="-10" b="1" i="1">
                <a:solidFill>
                  <a:srgbClr val="A6A6A6"/>
                </a:solidFill>
                <a:latin typeface="Calibri"/>
                <a:cs typeface="Calibri"/>
              </a:rPr>
              <a:t>BENETRENDS</a:t>
            </a:r>
            <a:r>
              <a:rPr dirty="0" sz="2000" spc="-30" b="1" i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2000" spc="-10" b="1" i="1">
                <a:solidFill>
                  <a:srgbClr val="A6A6A6"/>
                </a:solidFill>
                <a:latin typeface="Calibri"/>
                <a:cs typeface="Calibri"/>
              </a:rPr>
              <a:t>FINANCIAL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82475" cy="5977255"/>
            <a:chOff x="0" y="0"/>
            <a:chExt cx="12182475" cy="5977255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12182475" cy="5890260"/>
            </a:xfrm>
            <a:custGeom>
              <a:avLst/>
              <a:gdLst/>
              <a:ahLst/>
              <a:cxnLst/>
              <a:rect l="l" t="t" r="r" b="b"/>
              <a:pathLst>
                <a:path w="12182475" h="5890260">
                  <a:moveTo>
                    <a:pt x="12182094" y="0"/>
                  </a:moveTo>
                  <a:lnTo>
                    <a:pt x="0" y="0"/>
                  </a:lnTo>
                  <a:lnTo>
                    <a:pt x="0" y="5890260"/>
                  </a:lnTo>
                  <a:lnTo>
                    <a:pt x="12182094" y="5890260"/>
                  </a:lnTo>
                  <a:lnTo>
                    <a:pt x="12182094" y="0"/>
                  </a:lnTo>
                  <a:close/>
                </a:path>
              </a:pathLst>
            </a:custGeom>
            <a:solidFill>
              <a:srgbClr val="FFFFFF">
                <a:alpha val="85882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3000" y="2162555"/>
              <a:ext cx="9478517" cy="1582673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54621" y="2347708"/>
              <a:ext cx="8846918" cy="960272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88841" y="2810255"/>
              <a:ext cx="4779263" cy="1235963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72651" y="2989708"/>
              <a:ext cx="3853922" cy="619975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74342" y="3192017"/>
              <a:ext cx="7957565" cy="1469897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59484" y="3376523"/>
              <a:ext cx="7353088" cy="85045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38100"/>
            <a:ext cx="8902700" cy="1899285"/>
            <a:chOff x="0" y="38100"/>
            <a:chExt cx="8902700" cy="189928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8100"/>
              <a:ext cx="8902446" cy="1228343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08660"/>
              <a:ext cx="7837169" cy="122834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8842" y="186268"/>
            <a:ext cx="8080375" cy="13665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4400">
                <a:solidFill>
                  <a:srgbClr val="FFFFFF"/>
                </a:solidFill>
              </a:rPr>
              <a:t>How</a:t>
            </a:r>
            <a:r>
              <a:rPr dirty="0" sz="4400" spc="-125">
                <a:solidFill>
                  <a:srgbClr val="FFFFFF"/>
                </a:solidFill>
              </a:rPr>
              <a:t> </a:t>
            </a:r>
            <a:r>
              <a:rPr dirty="0" sz="4400">
                <a:solidFill>
                  <a:srgbClr val="FFFFFF"/>
                </a:solidFill>
              </a:rPr>
              <a:t>to</a:t>
            </a:r>
            <a:r>
              <a:rPr dirty="0" sz="4400" spc="-130">
                <a:solidFill>
                  <a:srgbClr val="FFFFFF"/>
                </a:solidFill>
              </a:rPr>
              <a:t> </a:t>
            </a:r>
            <a:r>
              <a:rPr dirty="0" sz="4400">
                <a:solidFill>
                  <a:srgbClr val="FFFFFF"/>
                </a:solidFill>
              </a:rPr>
              <a:t>Make</a:t>
            </a:r>
            <a:r>
              <a:rPr dirty="0" sz="4400" spc="-200">
                <a:solidFill>
                  <a:srgbClr val="FFFFFF"/>
                </a:solidFill>
              </a:rPr>
              <a:t> </a:t>
            </a:r>
            <a:r>
              <a:rPr dirty="0" sz="4400" spc="-45">
                <a:solidFill>
                  <a:srgbClr val="FFFFFF"/>
                </a:solidFill>
              </a:rPr>
              <a:t>Your</a:t>
            </a:r>
            <a:r>
              <a:rPr dirty="0" sz="4400" spc="-120">
                <a:solidFill>
                  <a:srgbClr val="FFFFFF"/>
                </a:solidFill>
              </a:rPr>
              <a:t> </a:t>
            </a:r>
            <a:r>
              <a:rPr dirty="0" sz="4400">
                <a:solidFill>
                  <a:srgbClr val="FFFFFF"/>
                </a:solidFill>
              </a:rPr>
              <a:t>Brand</a:t>
            </a:r>
            <a:r>
              <a:rPr dirty="0" sz="4400" spc="-120">
                <a:solidFill>
                  <a:srgbClr val="FFFFFF"/>
                </a:solidFill>
              </a:rPr>
              <a:t> </a:t>
            </a:r>
            <a:r>
              <a:rPr dirty="0" sz="4400" spc="-20">
                <a:solidFill>
                  <a:srgbClr val="FFFFFF"/>
                </a:solidFill>
              </a:rPr>
              <a:t>Look </a:t>
            </a:r>
            <a:r>
              <a:rPr dirty="0" sz="4400">
                <a:solidFill>
                  <a:srgbClr val="FFFFFF"/>
                </a:solidFill>
              </a:rPr>
              <a:t>Attractive</a:t>
            </a:r>
            <a:r>
              <a:rPr dirty="0" sz="4400" spc="-125">
                <a:solidFill>
                  <a:srgbClr val="FFFFFF"/>
                </a:solidFill>
              </a:rPr>
              <a:t> </a:t>
            </a:r>
            <a:r>
              <a:rPr dirty="0" sz="4400">
                <a:solidFill>
                  <a:srgbClr val="FFFFFF"/>
                </a:solidFill>
              </a:rPr>
              <a:t>to</a:t>
            </a:r>
            <a:r>
              <a:rPr dirty="0" sz="4400" spc="-145">
                <a:solidFill>
                  <a:srgbClr val="FFFFFF"/>
                </a:solidFill>
              </a:rPr>
              <a:t> </a:t>
            </a:r>
            <a:r>
              <a:rPr dirty="0" sz="4400">
                <a:solidFill>
                  <a:srgbClr val="FFFFFF"/>
                </a:solidFill>
              </a:rPr>
              <a:t>Private</a:t>
            </a:r>
            <a:r>
              <a:rPr dirty="0" sz="4400" spc="-125">
                <a:solidFill>
                  <a:srgbClr val="FFFFFF"/>
                </a:solidFill>
              </a:rPr>
              <a:t> </a:t>
            </a:r>
            <a:r>
              <a:rPr dirty="0" sz="4400" spc="-10">
                <a:solidFill>
                  <a:srgbClr val="FFFFFF"/>
                </a:solidFill>
              </a:rPr>
              <a:t>Equity</a:t>
            </a:r>
            <a:endParaRPr sz="4400"/>
          </a:p>
        </p:txBody>
      </p:sp>
      <p:grpSp>
        <p:nvGrpSpPr>
          <p:cNvPr id="6" name="object 6" descr=""/>
          <p:cNvGrpSpPr/>
          <p:nvPr/>
        </p:nvGrpSpPr>
        <p:grpSpPr>
          <a:xfrm>
            <a:off x="9818327" y="6066303"/>
            <a:ext cx="2273935" cy="713740"/>
            <a:chOff x="9818327" y="6066303"/>
            <a:chExt cx="2273935" cy="71374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20746" y="6209538"/>
              <a:ext cx="2071432" cy="569963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18327" y="6066303"/>
              <a:ext cx="103339" cy="131521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9940389" y="6091832"/>
              <a:ext cx="798195" cy="106045"/>
            </a:xfrm>
            <a:custGeom>
              <a:avLst/>
              <a:gdLst/>
              <a:ahLst/>
              <a:cxnLst/>
              <a:rect l="l" t="t" r="r" b="b"/>
              <a:pathLst>
                <a:path w="798195" h="106045">
                  <a:moveTo>
                    <a:pt x="45567" y="1727"/>
                  </a:moveTo>
                  <a:lnTo>
                    <a:pt x="0" y="1727"/>
                  </a:lnTo>
                  <a:lnTo>
                    <a:pt x="0" y="103733"/>
                  </a:lnTo>
                  <a:lnTo>
                    <a:pt x="20599" y="103733"/>
                  </a:lnTo>
                  <a:lnTo>
                    <a:pt x="20599" y="65252"/>
                  </a:lnTo>
                  <a:lnTo>
                    <a:pt x="43345" y="65252"/>
                  </a:lnTo>
                  <a:lnTo>
                    <a:pt x="75247" y="47929"/>
                  </a:lnTo>
                  <a:lnTo>
                    <a:pt x="20599" y="47929"/>
                  </a:lnTo>
                  <a:lnTo>
                    <a:pt x="20599" y="18986"/>
                  </a:lnTo>
                  <a:lnTo>
                    <a:pt x="76343" y="18986"/>
                  </a:lnTo>
                  <a:lnTo>
                    <a:pt x="76161" y="18376"/>
                  </a:lnTo>
                  <a:lnTo>
                    <a:pt x="68275" y="8127"/>
                  </a:lnTo>
                  <a:lnTo>
                    <a:pt x="63385" y="4800"/>
                  </a:lnTo>
                  <a:lnTo>
                    <a:pt x="53733" y="2247"/>
                  </a:lnTo>
                  <a:lnTo>
                    <a:pt x="45567" y="1727"/>
                  </a:lnTo>
                  <a:close/>
                </a:path>
                <a:path w="798195" h="106045">
                  <a:moveTo>
                    <a:pt x="76343" y="18986"/>
                  </a:moveTo>
                  <a:lnTo>
                    <a:pt x="37960" y="18986"/>
                  </a:lnTo>
                  <a:lnTo>
                    <a:pt x="42900" y="19215"/>
                  </a:lnTo>
                  <a:lnTo>
                    <a:pt x="45364" y="19684"/>
                  </a:lnTo>
                  <a:lnTo>
                    <a:pt x="48704" y="20281"/>
                  </a:lnTo>
                  <a:lnTo>
                    <a:pt x="51460" y="21793"/>
                  </a:lnTo>
                  <a:lnTo>
                    <a:pt x="55829" y="26619"/>
                  </a:lnTo>
                  <a:lnTo>
                    <a:pt x="56908" y="29679"/>
                  </a:lnTo>
                  <a:lnTo>
                    <a:pt x="56908" y="36410"/>
                  </a:lnTo>
                  <a:lnTo>
                    <a:pt x="39979" y="47929"/>
                  </a:lnTo>
                  <a:lnTo>
                    <a:pt x="75247" y="47929"/>
                  </a:lnTo>
                  <a:lnTo>
                    <a:pt x="77000" y="44640"/>
                  </a:lnTo>
                  <a:lnTo>
                    <a:pt x="78130" y="39369"/>
                  </a:lnTo>
                  <a:lnTo>
                    <a:pt x="78130" y="24993"/>
                  </a:lnTo>
                  <a:lnTo>
                    <a:pt x="76343" y="18986"/>
                  </a:lnTo>
                  <a:close/>
                </a:path>
                <a:path w="798195" h="106045">
                  <a:moveTo>
                    <a:pt x="140411" y="0"/>
                  </a:moveTo>
                  <a:lnTo>
                    <a:pt x="132105" y="0"/>
                  </a:lnTo>
                  <a:lnTo>
                    <a:pt x="124777" y="1333"/>
                  </a:lnTo>
                  <a:lnTo>
                    <a:pt x="95732" y="27203"/>
                  </a:lnTo>
                  <a:lnTo>
                    <a:pt x="91071" y="53365"/>
                  </a:lnTo>
                  <a:lnTo>
                    <a:pt x="91912" y="64883"/>
                  </a:lnTo>
                  <a:lnTo>
                    <a:pt x="111804" y="97667"/>
                  </a:lnTo>
                  <a:lnTo>
                    <a:pt x="140690" y="105473"/>
                  </a:lnTo>
                  <a:lnTo>
                    <a:pt x="151358" y="104601"/>
                  </a:lnTo>
                  <a:lnTo>
                    <a:pt x="160897" y="101987"/>
                  </a:lnTo>
                  <a:lnTo>
                    <a:pt x="169306" y="97629"/>
                  </a:lnTo>
                  <a:lnTo>
                    <a:pt x="176580" y="91528"/>
                  </a:lnTo>
                  <a:lnTo>
                    <a:pt x="179390" y="87871"/>
                  </a:lnTo>
                  <a:lnTo>
                    <a:pt x="132410" y="87871"/>
                  </a:lnTo>
                  <a:lnTo>
                    <a:pt x="125628" y="84886"/>
                  </a:lnTo>
                  <a:lnTo>
                    <a:pt x="112309" y="52387"/>
                  </a:lnTo>
                  <a:lnTo>
                    <a:pt x="112781" y="44420"/>
                  </a:lnTo>
                  <a:lnTo>
                    <a:pt x="132130" y="17602"/>
                  </a:lnTo>
                  <a:lnTo>
                    <a:pt x="179273" y="17602"/>
                  </a:lnTo>
                  <a:lnTo>
                    <a:pt x="176479" y="13982"/>
                  </a:lnTo>
                  <a:lnTo>
                    <a:pt x="169152" y="7865"/>
                  </a:lnTo>
                  <a:lnTo>
                    <a:pt x="160697" y="3495"/>
                  </a:lnTo>
                  <a:lnTo>
                    <a:pt x="151117" y="873"/>
                  </a:lnTo>
                  <a:lnTo>
                    <a:pt x="140411" y="0"/>
                  </a:lnTo>
                  <a:close/>
                </a:path>
                <a:path w="798195" h="106045">
                  <a:moveTo>
                    <a:pt x="179273" y="17602"/>
                  </a:moveTo>
                  <a:lnTo>
                    <a:pt x="149098" y="17602"/>
                  </a:lnTo>
                  <a:lnTo>
                    <a:pt x="155905" y="20472"/>
                  </a:lnTo>
                  <a:lnTo>
                    <a:pt x="161036" y="26225"/>
                  </a:lnTo>
                  <a:lnTo>
                    <a:pt x="164401" y="31095"/>
                  </a:lnTo>
                  <a:lnTo>
                    <a:pt x="166801" y="37077"/>
                  </a:lnTo>
                  <a:lnTo>
                    <a:pt x="168240" y="44174"/>
                  </a:lnTo>
                  <a:lnTo>
                    <a:pt x="168719" y="52387"/>
                  </a:lnTo>
                  <a:lnTo>
                    <a:pt x="168226" y="60702"/>
                  </a:lnTo>
                  <a:lnTo>
                    <a:pt x="148818" y="87871"/>
                  </a:lnTo>
                  <a:lnTo>
                    <a:pt x="179390" y="87871"/>
                  </a:lnTo>
                  <a:lnTo>
                    <a:pt x="189982" y="52387"/>
                  </a:lnTo>
                  <a:lnTo>
                    <a:pt x="189171" y="41102"/>
                  </a:lnTo>
                  <a:lnTo>
                    <a:pt x="186634" y="30697"/>
                  </a:lnTo>
                  <a:lnTo>
                    <a:pt x="182403" y="21657"/>
                  </a:lnTo>
                  <a:lnTo>
                    <a:pt x="179273" y="17602"/>
                  </a:lnTo>
                  <a:close/>
                </a:path>
                <a:path w="798195" h="106045">
                  <a:moveTo>
                    <a:pt x="225983" y="1727"/>
                  </a:moveTo>
                  <a:lnTo>
                    <a:pt x="205943" y="1727"/>
                  </a:lnTo>
                  <a:lnTo>
                    <a:pt x="205943" y="103733"/>
                  </a:lnTo>
                  <a:lnTo>
                    <a:pt x="225082" y="103733"/>
                  </a:lnTo>
                  <a:lnTo>
                    <a:pt x="225082" y="37223"/>
                  </a:lnTo>
                  <a:lnTo>
                    <a:pt x="247735" y="37223"/>
                  </a:lnTo>
                  <a:lnTo>
                    <a:pt x="225983" y="1727"/>
                  </a:lnTo>
                  <a:close/>
                </a:path>
                <a:path w="798195" h="106045">
                  <a:moveTo>
                    <a:pt x="247735" y="37223"/>
                  </a:moveTo>
                  <a:lnTo>
                    <a:pt x="225082" y="37223"/>
                  </a:lnTo>
                  <a:lnTo>
                    <a:pt x="266204" y="103733"/>
                  </a:lnTo>
                  <a:lnTo>
                    <a:pt x="286867" y="103733"/>
                  </a:lnTo>
                  <a:lnTo>
                    <a:pt x="286867" y="69849"/>
                  </a:lnTo>
                  <a:lnTo>
                    <a:pt x="267728" y="69849"/>
                  </a:lnTo>
                  <a:lnTo>
                    <a:pt x="247735" y="37223"/>
                  </a:lnTo>
                  <a:close/>
                </a:path>
                <a:path w="798195" h="106045">
                  <a:moveTo>
                    <a:pt x="286867" y="1727"/>
                  </a:moveTo>
                  <a:lnTo>
                    <a:pt x="267728" y="1727"/>
                  </a:lnTo>
                  <a:lnTo>
                    <a:pt x="267728" y="69849"/>
                  </a:lnTo>
                  <a:lnTo>
                    <a:pt x="286867" y="69849"/>
                  </a:lnTo>
                  <a:lnTo>
                    <a:pt x="286867" y="1727"/>
                  </a:lnTo>
                  <a:close/>
                </a:path>
                <a:path w="798195" h="106045">
                  <a:moveTo>
                    <a:pt x="323430" y="68592"/>
                  </a:moveTo>
                  <a:lnTo>
                    <a:pt x="303390" y="70548"/>
                  </a:lnTo>
                  <a:lnTo>
                    <a:pt x="304921" y="78592"/>
                  </a:lnTo>
                  <a:lnTo>
                    <a:pt x="307495" y="85615"/>
                  </a:lnTo>
                  <a:lnTo>
                    <a:pt x="345490" y="105536"/>
                  </a:lnTo>
                  <a:lnTo>
                    <a:pt x="354342" y="105536"/>
                  </a:lnTo>
                  <a:lnTo>
                    <a:pt x="361746" y="104305"/>
                  </a:lnTo>
                  <a:lnTo>
                    <a:pt x="373621" y="99339"/>
                  </a:lnTo>
                  <a:lnTo>
                    <a:pt x="378206" y="95542"/>
                  </a:lnTo>
                  <a:lnTo>
                    <a:pt x="382918" y="88150"/>
                  </a:lnTo>
                  <a:lnTo>
                    <a:pt x="339432" y="88150"/>
                  </a:lnTo>
                  <a:lnTo>
                    <a:pt x="334454" y="86575"/>
                  </a:lnTo>
                  <a:lnTo>
                    <a:pt x="327088" y="80263"/>
                  </a:lnTo>
                  <a:lnTo>
                    <a:pt x="324637" y="75323"/>
                  </a:lnTo>
                  <a:lnTo>
                    <a:pt x="323430" y="68592"/>
                  </a:lnTo>
                  <a:close/>
                </a:path>
                <a:path w="798195" h="106045">
                  <a:moveTo>
                    <a:pt x="344297" y="0"/>
                  </a:moveTo>
                  <a:lnTo>
                    <a:pt x="336461" y="0"/>
                  </a:lnTo>
                  <a:lnTo>
                    <a:pt x="329768" y="1181"/>
                  </a:lnTo>
                  <a:lnTo>
                    <a:pt x="318693" y="5905"/>
                  </a:lnTo>
                  <a:lnTo>
                    <a:pt x="314439" y="9347"/>
                  </a:lnTo>
                  <a:lnTo>
                    <a:pt x="308546" y="18402"/>
                  </a:lnTo>
                  <a:lnTo>
                    <a:pt x="307086" y="23253"/>
                  </a:lnTo>
                  <a:lnTo>
                    <a:pt x="307086" y="36525"/>
                  </a:lnTo>
                  <a:lnTo>
                    <a:pt x="310210" y="43357"/>
                  </a:lnTo>
                  <a:lnTo>
                    <a:pt x="320929" y="52971"/>
                  </a:lnTo>
                  <a:lnTo>
                    <a:pt x="328676" y="56324"/>
                  </a:lnTo>
                  <a:lnTo>
                    <a:pt x="348297" y="61201"/>
                  </a:lnTo>
                  <a:lnTo>
                    <a:pt x="353783" y="62687"/>
                  </a:lnTo>
                  <a:lnTo>
                    <a:pt x="365734" y="71678"/>
                  </a:lnTo>
                  <a:lnTo>
                    <a:pt x="365734" y="77850"/>
                  </a:lnTo>
                  <a:lnTo>
                    <a:pt x="364045" y="81127"/>
                  </a:lnTo>
                  <a:lnTo>
                    <a:pt x="357327" y="86740"/>
                  </a:lnTo>
                  <a:lnTo>
                    <a:pt x="352323" y="88150"/>
                  </a:lnTo>
                  <a:lnTo>
                    <a:pt x="382918" y="88150"/>
                  </a:lnTo>
                  <a:lnTo>
                    <a:pt x="384708" y="85343"/>
                  </a:lnTo>
                  <a:lnTo>
                    <a:pt x="386205" y="80263"/>
                  </a:lnTo>
                  <a:lnTo>
                    <a:pt x="386321" y="67576"/>
                  </a:lnTo>
                  <a:lnTo>
                    <a:pt x="384975" y="62166"/>
                  </a:lnTo>
                  <a:lnTo>
                    <a:pt x="338734" y="37706"/>
                  </a:lnTo>
                  <a:lnTo>
                    <a:pt x="332422" y="35432"/>
                  </a:lnTo>
                  <a:lnTo>
                    <a:pt x="327787" y="31534"/>
                  </a:lnTo>
                  <a:lnTo>
                    <a:pt x="326771" y="29476"/>
                  </a:lnTo>
                  <a:lnTo>
                    <a:pt x="326771" y="24409"/>
                  </a:lnTo>
                  <a:lnTo>
                    <a:pt x="327863" y="22301"/>
                  </a:lnTo>
                  <a:lnTo>
                    <a:pt x="333425" y="18275"/>
                  </a:lnTo>
                  <a:lnTo>
                    <a:pt x="338112" y="17043"/>
                  </a:lnTo>
                  <a:lnTo>
                    <a:pt x="381052" y="17043"/>
                  </a:lnTo>
                  <a:lnTo>
                    <a:pt x="379679" y="14020"/>
                  </a:lnTo>
                  <a:lnTo>
                    <a:pt x="373214" y="8407"/>
                  </a:lnTo>
                  <a:lnTo>
                    <a:pt x="367766" y="4730"/>
                  </a:lnTo>
                  <a:lnTo>
                    <a:pt x="361132" y="2103"/>
                  </a:lnTo>
                  <a:lnTo>
                    <a:pt x="353310" y="526"/>
                  </a:lnTo>
                  <a:lnTo>
                    <a:pt x="344297" y="0"/>
                  </a:lnTo>
                  <a:close/>
                </a:path>
                <a:path w="798195" h="106045">
                  <a:moveTo>
                    <a:pt x="381052" y="17043"/>
                  </a:moveTo>
                  <a:lnTo>
                    <a:pt x="349897" y="17043"/>
                  </a:lnTo>
                  <a:lnTo>
                    <a:pt x="354241" y="18186"/>
                  </a:lnTo>
                  <a:lnTo>
                    <a:pt x="360045" y="22783"/>
                  </a:lnTo>
                  <a:lnTo>
                    <a:pt x="361924" y="26555"/>
                  </a:lnTo>
                  <a:lnTo>
                    <a:pt x="362813" y="31788"/>
                  </a:lnTo>
                  <a:lnTo>
                    <a:pt x="383400" y="30886"/>
                  </a:lnTo>
                  <a:lnTo>
                    <a:pt x="383082" y="21513"/>
                  </a:lnTo>
                  <a:lnTo>
                    <a:pt x="381052" y="17043"/>
                  </a:lnTo>
                  <a:close/>
                </a:path>
                <a:path w="798195" h="106045">
                  <a:moveTo>
                    <a:pt x="449021" y="0"/>
                  </a:moveTo>
                  <a:lnTo>
                    <a:pt x="440715" y="0"/>
                  </a:lnTo>
                  <a:lnTo>
                    <a:pt x="433387" y="1333"/>
                  </a:lnTo>
                  <a:lnTo>
                    <a:pt x="404342" y="27203"/>
                  </a:lnTo>
                  <a:lnTo>
                    <a:pt x="399681" y="53365"/>
                  </a:lnTo>
                  <a:lnTo>
                    <a:pt x="400522" y="64883"/>
                  </a:lnTo>
                  <a:lnTo>
                    <a:pt x="420414" y="97667"/>
                  </a:lnTo>
                  <a:lnTo>
                    <a:pt x="449300" y="105473"/>
                  </a:lnTo>
                  <a:lnTo>
                    <a:pt x="459968" y="104601"/>
                  </a:lnTo>
                  <a:lnTo>
                    <a:pt x="469507" y="101987"/>
                  </a:lnTo>
                  <a:lnTo>
                    <a:pt x="477916" y="97629"/>
                  </a:lnTo>
                  <a:lnTo>
                    <a:pt x="485190" y="91528"/>
                  </a:lnTo>
                  <a:lnTo>
                    <a:pt x="488000" y="87871"/>
                  </a:lnTo>
                  <a:lnTo>
                    <a:pt x="441020" y="87871"/>
                  </a:lnTo>
                  <a:lnTo>
                    <a:pt x="434238" y="84886"/>
                  </a:lnTo>
                  <a:lnTo>
                    <a:pt x="420919" y="52387"/>
                  </a:lnTo>
                  <a:lnTo>
                    <a:pt x="421391" y="44420"/>
                  </a:lnTo>
                  <a:lnTo>
                    <a:pt x="440740" y="17602"/>
                  </a:lnTo>
                  <a:lnTo>
                    <a:pt x="487883" y="17602"/>
                  </a:lnTo>
                  <a:lnTo>
                    <a:pt x="485089" y="13982"/>
                  </a:lnTo>
                  <a:lnTo>
                    <a:pt x="477762" y="7865"/>
                  </a:lnTo>
                  <a:lnTo>
                    <a:pt x="469307" y="3495"/>
                  </a:lnTo>
                  <a:lnTo>
                    <a:pt x="459727" y="873"/>
                  </a:lnTo>
                  <a:lnTo>
                    <a:pt x="449021" y="0"/>
                  </a:lnTo>
                  <a:close/>
                </a:path>
                <a:path w="798195" h="106045">
                  <a:moveTo>
                    <a:pt x="487883" y="17602"/>
                  </a:moveTo>
                  <a:lnTo>
                    <a:pt x="457708" y="17602"/>
                  </a:lnTo>
                  <a:lnTo>
                    <a:pt x="464515" y="20472"/>
                  </a:lnTo>
                  <a:lnTo>
                    <a:pt x="469645" y="26225"/>
                  </a:lnTo>
                  <a:lnTo>
                    <a:pt x="473011" y="31095"/>
                  </a:lnTo>
                  <a:lnTo>
                    <a:pt x="475411" y="37077"/>
                  </a:lnTo>
                  <a:lnTo>
                    <a:pt x="476850" y="44174"/>
                  </a:lnTo>
                  <a:lnTo>
                    <a:pt x="477329" y="52387"/>
                  </a:lnTo>
                  <a:lnTo>
                    <a:pt x="476836" y="60702"/>
                  </a:lnTo>
                  <a:lnTo>
                    <a:pt x="457428" y="87871"/>
                  </a:lnTo>
                  <a:lnTo>
                    <a:pt x="488000" y="87871"/>
                  </a:lnTo>
                  <a:lnTo>
                    <a:pt x="498592" y="52387"/>
                  </a:lnTo>
                  <a:lnTo>
                    <a:pt x="497781" y="41102"/>
                  </a:lnTo>
                  <a:lnTo>
                    <a:pt x="495244" y="30697"/>
                  </a:lnTo>
                  <a:lnTo>
                    <a:pt x="491013" y="21657"/>
                  </a:lnTo>
                  <a:lnTo>
                    <a:pt x="487883" y="17602"/>
                  </a:lnTo>
                  <a:close/>
                </a:path>
                <a:path w="798195" h="106045">
                  <a:moveTo>
                    <a:pt x="568667" y="1727"/>
                  </a:moveTo>
                  <a:lnTo>
                    <a:pt x="514413" y="1727"/>
                  </a:lnTo>
                  <a:lnTo>
                    <a:pt x="514413" y="103733"/>
                  </a:lnTo>
                  <a:lnTo>
                    <a:pt x="535012" y="103733"/>
                  </a:lnTo>
                  <a:lnTo>
                    <a:pt x="535012" y="61150"/>
                  </a:lnTo>
                  <a:lnTo>
                    <a:pt x="575090" y="61150"/>
                  </a:lnTo>
                  <a:lnTo>
                    <a:pt x="570915" y="58712"/>
                  </a:lnTo>
                  <a:lnTo>
                    <a:pt x="579869" y="57416"/>
                  </a:lnTo>
                  <a:lnTo>
                    <a:pt x="586600" y="54279"/>
                  </a:lnTo>
                  <a:lnTo>
                    <a:pt x="595077" y="44869"/>
                  </a:lnTo>
                  <a:lnTo>
                    <a:pt x="535012" y="44869"/>
                  </a:lnTo>
                  <a:lnTo>
                    <a:pt x="535012" y="18986"/>
                  </a:lnTo>
                  <a:lnTo>
                    <a:pt x="596364" y="18986"/>
                  </a:lnTo>
                  <a:lnTo>
                    <a:pt x="590423" y="9575"/>
                  </a:lnTo>
                  <a:lnTo>
                    <a:pt x="586460" y="6311"/>
                  </a:lnTo>
                  <a:lnTo>
                    <a:pt x="576592" y="2654"/>
                  </a:lnTo>
                  <a:lnTo>
                    <a:pt x="568667" y="1727"/>
                  </a:lnTo>
                  <a:close/>
                </a:path>
                <a:path w="798195" h="106045">
                  <a:moveTo>
                    <a:pt x="575090" y="61150"/>
                  </a:moveTo>
                  <a:lnTo>
                    <a:pt x="543915" y="61150"/>
                  </a:lnTo>
                  <a:lnTo>
                    <a:pt x="547370" y="61531"/>
                  </a:lnTo>
                  <a:lnTo>
                    <a:pt x="551738" y="63068"/>
                  </a:lnTo>
                  <a:lnTo>
                    <a:pt x="553796" y="64477"/>
                  </a:lnTo>
                  <a:lnTo>
                    <a:pt x="557695" y="68605"/>
                  </a:lnTo>
                  <a:lnTo>
                    <a:pt x="561314" y="73609"/>
                  </a:lnTo>
                  <a:lnTo>
                    <a:pt x="581494" y="103733"/>
                  </a:lnTo>
                  <a:lnTo>
                    <a:pt x="606120" y="103733"/>
                  </a:lnTo>
                  <a:lnTo>
                    <a:pt x="588746" y="75907"/>
                  </a:lnTo>
                  <a:lnTo>
                    <a:pt x="584847" y="70383"/>
                  </a:lnTo>
                  <a:lnTo>
                    <a:pt x="579043" y="64173"/>
                  </a:lnTo>
                  <a:lnTo>
                    <a:pt x="575373" y="61315"/>
                  </a:lnTo>
                  <a:lnTo>
                    <a:pt x="575090" y="61150"/>
                  </a:lnTo>
                  <a:close/>
                </a:path>
                <a:path w="798195" h="106045">
                  <a:moveTo>
                    <a:pt x="596364" y="18986"/>
                  </a:moveTo>
                  <a:lnTo>
                    <a:pt x="559435" y="18986"/>
                  </a:lnTo>
                  <a:lnTo>
                    <a:pt x="564451" y="19100"/>
                  </a:lnTo>
                  <a:lnTo>
                    <a:pt x="566115" y="19342"/>
                  </a:lnTo>
                  <a:lnTo>
                    <a:pt x="569455" y="19888"/>
                  </a:lnTo>
                  <a:lnTo>
                    <a:pt x="572046" y="21221"/>
                  </a:lnTo>
                  <a:lnTo>
                    <a:pt x="575703" y="25450"/>
                  </a:lnTo>
                  <a:lnTo>
                    <a:pt x="576618" y="28219"/>
                  </a:lnTo>
                  <a:lnTo>
                    <a:pt x="576618" y="34709"/>
                  </a:lnTo>
                  <a:lnTo>
                    <a:pt x="560133" y="44869"/>
                  </a:lnTo>
                  <a:lnTo>
                    <a:pt x="595077" y="44869"/>
                  </a:lnTo>
                  <a:lnTo>
                    <a:pt x="595591" y="44297"/>
                  </a:lnTo>
                  <a:lnTo>
                    <a:pt x="597839" y="37985"/>
                  </a:lnTo>
                  <a:lnTo>
                    <a:pt x="597839" y="24295"/>
                  </a:lnTo>
                  <a:lnTo>
                    <a:pt x="596364" y="18986"/>
                  </a:lnTo>
                  <a:close/>
                </a:path>
                <a:path w="798195" h="106045">
                  <a:moveTo>
                    <a:pt x="692848" y="1727"/>
                  </a:moveTo>
                  <a:lnTo>
                    <a:pt x="617220" y="1727"/>
                  </a:lnTo>
                  <a:lnTo>
                    <a:pt x="617220" y="103733"/>
                  </a:lnTo>
                  <a:lnTo>
                    <a:pt x="694804" y="103733"/>
                  </a:lnTo>
                  <a:lnTo>
                    <a:pt x="694804" y="86550"/>
                  </a:lnTo>
                  <a:lnTo>
                    <a:pt x="637819" y="86550"/>
                  </a:lnTo>
                  <a:lnTo>
                    <a:pt x="637819" y="58788"/>
                  </a:lnTo>
                  <a:lnTo>
                    <a:pt x="689025" y="58788"/>
                  </a:lnTo>
                  <a:lnTo>
                    <a:pt x="689025" y="41605"/>
                  </a:lnTo>
                  <a:lnTo>
                    <a:pt x="637819" y="41605"/>
                  </a:lnTo>
                  <a:lnTo>
                    <a:pt x="637819" y="18986"/>
                  </a:lnTo>
                  <a:lnTo>
                    <a:pt x="692848" y="18986"/>
                  </a:lnTo>
                  <a:lnTo>
                    <a:pt x="692848" y="1727"/>
                  </a:lnTo>
                  <a:close/>
                </a:path>
                <a:path w="798195" h="106045">
                  <a:moveTo>
                    <a:pt x="758532" y="1727"/>
                  </a:moveTo>
                  <a:lnTo>
                    <a:pt x="712406" y="1727"/>
                  </a:lnTo>
                  <a:lnTo>
                    <a:pt x="712406" y="103733"/>
                  </a:lnTo>
                  <a:lnTo>
                    <a:pt x="758761" y="103733"/>
                  </a:lnTo>
                  <a:lnTo>
                    <a:pt x="764844" y="103009"/>
                  </a:lnTo>
                  <a:lnTo>
                    <a:pt x="775462" y="99631"/>
                  </a:lnTo>
                  <a:lnTo>
                    <a:pt x="780288" y="96913"/>
                  </a:lnTo>
                  <a:lnTo>
                    <a:pt x="788593" y="88849"/>
                  </a:lnTo>
                  <a:lnTo>
                    <a:pt x="789983" y="86550"/>
                  </a:lnTo>
                  <a:lnTo>
                    <a:pt x="732993" y="86550"/>
                  </a:lnTo>
                  <a:lnTo>
                    <a:pt x="732993" y="18986"/>
                  </a:lnTo>
                  <a:lnTo>
                    <a:pt x="789931" y="18986"/>
                  </a:lnTo>
                  <a:lnTo>
                    <a:pt x="789101" y="17576"/>
                  </a:lnTo>
                  <a:lnTo>
                    <a:pt x="780567" y="8572"/>
                  </a:lnTo>
                  <a:lnTo>
                    <a:pt x="775436" y="5448"/>
                  </a:lnTo>
                  <a:lnTo>
                    <a:pt x="764997" y="2387"/>
                  </a:lnTo>
                  <a:lnTo>
                    <a:pt x="758532" y="1727"/>
                  </a:lnTo>
                  <a:close/>
                </a:path>
                <a:path w="798195" h="106045">
                  <a:moveTo>
                    <a:pt x="789931" y="18986"/>
                  </a:moveTo>
                  <a:lnTo>
                    <a:pt x="750646" y="18986"/>
                  </a:lnTo>
                  <a:lnTo>
                    <a:pt x="756285" y="19316"/>
                  </a:lnTo>
                  <a:lnTo>
                    <a:pt x="763003" y="20802"/>
                  </a:lnTo>
                  <a:lnTo>
                    <a:pt x="776617" y="60693"/>
                  </a:lnTo>
                  <a:lnTo>
                    <a:pt x="775919" y="66916"/>
                  </a:lnTo>
                  <a:lnTo>
                    <a:pt x="754126" y="86550"/>
                  </a:lnTo>
                  <a:lnTo>
                    <a:pt x="789983" y="86550"/>
                  </a:lnTo>
                  <a:lnTo>
                    <a:pt x="792226" y="82842"/>
                  </a:lnTo>
                  <a:lnTo>
                    <a:pt x="796861" y="69341"/>
                  </a:lnTo>
                  <a:lnTo>
                    <a:pt x="797915" y="62102"/>
                  </a:lnTo>
                  <a:lnTo>
                    <a:pt x="797915" y="44157"/>
                  </a:lnTo>
                  <a:lnTo>
                    <a:pt x="796798" y="36118"/>
                  </a:lnTo>
                  <a:lnTo>
                    <a:pt x="792340" y="23075"/>
                  </a:lnTo>
                  <a:lnTo>
                    <a:pt x="789931" y="18986"/>
                  </a:lnTo>
                  <a:close/>
                </a:path>
              </a:pathLst>
            </a:custGeom>
            <a:solidFill>
              <a:srgbClr val="F4911F">
                <a:alpha val="4195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808377" y="6093564"/>
              <a:ext cx="218804" cy="102006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791866" y="2358467"/>
            <a:ext cx="10253345" cy="3086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b="1">
                <a:solidFill>
                  <a:srgbClr val="F4921E"/>
                </a:solidFill>
                <a:latin typeface="Calibri"/>
                <a:cs typeface="Calibri"/>
              </a:rPr>
              <a:t>What</a:t>
            </a:r>
            <a:r>
              <a:rPr dirty="0" sz="4000" spc="-85" b="1">
                <a:solidFill>
                  <a:srgbClr val="F4921E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F4921E"/>
                </a:solidFill>
                <a:latin typeface="Calibri"/>
                <a:cs typeface="Calibri"/>
              </a:rPr>
              <a:t>is</a:t>
            </a:r>
            <a:r>
              <a:rPr dirty="0" sz="4000" spc="-75" b="1">
                <a:solidFill>
                  <a:srgbClr val="F4921E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F4921E"/>
                </a:solidFill>
                <a:latin typeface="Calibri"/>
                <a:cs typeface="Calibri"/>
              </a:rPr>
              <a:t>Private</a:t>
            </a:r>
            <a:r>
              <a:rPr dirty="0" sz="4000" spc="-75" b="1">
                <a:solidFill>
                  <a:srgbClr val="F4921E"/>
                </a:solidFill>
                <a:latin typeface="Calibri"/>
                <a:cs typeface="Calibri"/>
              </a:rPr>
              <a:t> </a:t>
            </a:r>
            <a:r>
              <a:rPr dirty="0" sz="4000" spc="-10" b="1">
                <a:solidFill>
                  <a:srgbClr val="F4921E"/>
                </a:solidFill>
                <a:latin typeface="Calibri"/>
                <a:cs typeface="Calibri"/>
              </a:rPr>
              <a:t>Equity???</a:t>
            </a:r>
            <a:endParaRPr sz="4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20"/>
              </a:spcBef>
            </a:pPr>
            <a:r>
              <a:rPr dirty="0" sz="2400" spc="-10">
                <a:solidFill>
                  <a:srgbClr val="003B6E"/>
                </a:solidFill>
                <a:latin typeface="Calibri"/>
                <a:cs typeface="Calibri"/>
              </a:rPr>
              <a:t>Professionally</a:t>
            </a:r>
            <a:r>
              <a:rPr dirty="0" sz="2400" spc="-55">
                <a:solidFill>
                  <a:srgbClr val="003B6E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3B6E"/>
                </a:solidFill>
                <a:latin typeface="Calibri"/>
                <a:cs typeface="Calibri"/>
              </a:rPr>
              <a:t>managed</a:t>
            </a:r>
            <a:r>
              <a:rPr dirty="0" sz="2400" spc="-60">
                <a:solidFill>
                  <a:srgbClr val="003B6E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3B6E"/>
                </a:solidFill>
                <a:latin typeface="Calibri"/>
                <a:cs typeface="Calibri"/>
              </a:rPr>
              <a:t>pools</a:t>
            </a:r>
            <a:r>
              <a:rPr dirty="0" sz="2400" spc="-55">
                <a:solidFill>
                  <a:srgbClr val="003B6E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3B6E"/>
                </a:solidFill>
                <a:latin typeface="Calibri"/>
                <a:cs typeface="Calibri"/>
              </a:rPr>
              <a:t>of</a:t>
            </a:r>
            <a:r>
              <a:rPr dirty="0" sz="2400" spc="-45">
                <a:solidFill>
                  <a:srgbClr val="003B6E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3B6E"/>
                </a:solidFill>
                <a:latin typeface="Calibri"/>
                <a:cs typeface="Calibri"/>
              </a:rPr>
              <a:t>capital</a:t>
            </a:r>
            <a:r>
              <a:rPr dirty="0" sz="2400" spc="-55">
                <a:solidFill>
                  <a:srgbClr val="003B6E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3B6E"/>
                </a:solidFill>
                <a:latin typeface="Calibri"/>
                <a:cs typeface="Calibri"/>
              </a:rPr>
              <a:t>focused</a:t>
            </a:r>
            <a:r>
              <a:rPr dirty="0" sz="2400" spc="-35">
                <a:solidFill>
                  <a:srgbClr val="003B6E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3B6E"/>
                </a:solidFill>
                <a:latin typeface="Calibri"/>
                <a:cs typeface="Calibri"/>
              </a:rPr>
              <a:t>on</a:t>
            </a:r>
            <a:r>
              <a:rPr dirty="0" sz="2400" spc="-50">
                <a:solidFill>
                  <a:srgbClr val="003B6E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3B6E"/>
                </a:solidFill>
                <a:latin typeface="Calibri"/>
                <a:cs typeface="Calibri"/>
              </a:rPr>
              <a:t>investing</a:t>
            </a:r>
            <a:r>
              <a:rPr dirty="0" sz="2400" spc="-40">
                <a:solidFill>
                  <a:srgbClr val="003B6E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3B6E"/>
                </a:solidFill>
                <a:latin typeface="Calibri"/>
                <a:cs typeface="Calibri"/>
              </a:rPr>
              <a:t>in</a:t>
            </a:r>
            <a:r>
              <a:rPr dirty="0" sz="2400" spc="-45">
                <a:solidFill>
                  <a:srgbClr val="003B6E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3B6E"/>
                </a:solidFill>
                <a:latin typeface="Calibri"/>
                <a:cs typeface="Calibri"/>
              </a:rPr>
              <a:t>private</a:t>
            </a:r>
            <a:r>
              <a:rPr dirty="0" sz="2400" spc="-40">
                <a:solidFill>
                  <a:srgbClr val="003B6E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03B6E"/>
                </a:solidFill>
                <a:latin typeface="Calibri"/>
                <a:cs typeface="Calibri"/>
              </a:rPr>
              <a:t>companies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2400">
                <a:solidFill>
                  <a:srgbClr val="003B6E"/>
                </a:solidFill>
                <a:latin typeface="Calibri"/>
                <a:cs typeface="Calibri"/>
              </a:rPr>
              <a:t>Consist</a:t>
            </a:r>
            <a:r>
              <a:rPr dirty="0" sz="2400" spc="-50">
                <a:solidFill>
                  <a:srgbClr val="003B6E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3B6E"/>
                </a:solidFill>
                <a:latin typeface="Calibri"/>
                <a:cs typeface="Calibri"/>
              </a:rPr>
              <a:t>of</a:t>
            </a:r>
            <a:r>
              <a:rPr dirty="0" sz="2400" spc="-30">
                <a:solidFill>
                  <a:srgbClr val="003B6E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3B6E"/>
                </a:solidFill>
                <a:latin typeface="Calibri"/>
                <a:cs typeface="Calibri"/>
              </a:rPr>
              <a:t>pension</a:t>
            </a:r>
            <a:r>
              <a:rPr dirty="0" sz="2400" spc="-25">
                <a:solidFill>
                  <a:srgbClr val="003B6E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3B6E"/>
                </a:solidFill>
                <a:latin typeface="Calibri"/>
                <a:cs typeface="Calibri"/>
              </a:rPr>
              <a:t>funds,</a:t>
            </a:r>
            <a:r>
              <a:rPr dirty="0" sz="2400" spc="-15">
                <a:solidFill>
                  <a:srgbClr val="003B6E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3B6E"/>
                </a:solidFill>
                <a:latin typeface="Calibri"/>
                <a:cs typeface="Calibri"/>
              </a:rPr>
              <a:t>endowments,</a:t>
            </a:r>
            <a:r>
              <a:rPr dirty="0" sz="2400" spc="-25">
                <a:solidFill>
                  <a:srgbClr val="003B6E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3B6E"/>
                </a:solidFill>
                <a:latin typeface="Calibri"/>
                <a:cs typeface="Calibri"/>
              </a:rPr>
              <a:t>high</a:t>
            </a:r>
            <a:r>
              <a:rPr dirty="0" sz="2400" spc="-40">
                <a:solidFill>
                  <a:srgbClr val="003B6E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3B6E"/>
                </a:solidFill>
                <a:latin typeface="Calibri"/>
                <a:cs typeface="Calibri"/>
              </a:rPr>
              <a:t>net</a:t>
            </a:r>
            <a:r>
              <a:rPr dirty="0" sz="2400" spc="-30">
                <a:solidFill>
                  <a:srgbClr val="003B6E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3B6E"/>
                </a:solidFill>
                <a:latin typeface="Calibri"/>
                <a:cs typeface="Calibri"/>
              </a:rPr>
              <a:t>worth</a:t>
            </a:r>
            <a:r>
              <a:rPr dirty="0" sz="2400" spc="-35">
                <a:solidFill>
                  <a:srgbClr val="003B6E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3B6E"/>
                </a:solidFill>
                <a:latin typeface="Calibri"/>
                <a:cs typeface="Calibri"/>
              </a:rPr>
              <a:t>individuals</a:t>
            </a:r>
            <a:r>
              <a:rPr dirty="0" sz="2400" spc="-25">
                <a:solidFill>
                  <a:srgbClr val="003B6E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3B6E"/>
                </a:solidFill>
                <a:latin typeface="Calibri"/>
                <a:cs typeface="Calibri"/>
              </a:rPr>
              <a:t>or</a:t>
            </a:r>
            <a:r>
              <a:rPr dirty="0" sz="2400" spc="-40">
                <a:solidFill>
                  <a:srgbClr val="003B6E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3B6E"/>
                </a:solidFill>
                <a:latin typeface="Calibri"/>
                <a:cs typeface="Calibri"/>
              </a:rPr>
              <a:t>other</a:t>
            </a:r>
            <a:r>
              <a:rPr dirty="0" sz="2400" spc="-35">
                <a:solidFill>
                  <a:srgbClr val="003B6E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03B6E"/>
                </a:solidFill>
                <a:latin typeface="Calibri"/>
                <a:cs typeface="Calibri"/>
              </a:rPr>
              <a:t>entities </a:t>
            </a:r>
            <a:r>
              <a:rPr dirty="0" sz="2400">
                <a:solidFill>
                  <a:srgbClr val="003B6E"/>
                </a:solidFill>
                <a:latin typeface="Calibri"/>
                <a:cs typeface="Calibri"/>
              </a:rPr>
              <a:t>seeking</a:t>
            </a:r>
            <a:r>
              <a:rPr dirty="0" sz="2400" spc="-50">
                <a:solidFill>
                  <a:srgbClr val="003B6E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3B6E"/>
                </a:solidFill>
                <a:latin typeface="Calibri"/>
                <a:cs typeface="Calibri"/>
              </a:rPr>
              <a:t>to</a:t>
            </a:r>
            <a:r>
              <a:rPr dirty="0" sz="2400" spc="-60">
                <a:solidFill>
                  <a:srgbClr val="003B6E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3B6E"/>
                </a:solidFill>
                <a:latin typeface="Calibri"/>
                <a:cs typeface="Calibri"/>
              </a:rPr>
              <a:t>invest</a:t>
            </a:r>
            <a:r>
              <a:rPr dirty="0" sz="2400" spc="-35">
                <a:solidFill>
                  <a:srgbClr val="003B6E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3B6E"/>
                </a:solidFill>
                <a:latin typeface="Calibri"/>
                <a:cs typeface="Calibri"/>
              </a:rPr>
              <a:t>through</a:t>
            </a:r>
            <a:r>
              <a:rPr dirty="0" sz="2400" spc="-55">
                <a:solidFill>
                  <a:srgbClr val="003B6E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3B6E"/>
                </a:solidFill>
                <a:latin typeface="Calibri"/>
                <a:cs typeface="Calibri"/>
              </a:rPr>
              <a:t>this</a:t>
            </a:r>
            <a:r>
              <a:rPr dirty="0" sz="2400" spc="-55">
                <a:solidFill>
                  <a:srgbClr val="003B6E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3B6E"/>
                </a:solidFill>
                <a:latin typeface="Calibri"/>
                <a:cs typeface="Calibri"/>
              </a:rPr>
              <a:t>asset</a:t>
            </a:r>
            <a:r>
              <a:rPr dirty="0" sz="2400" spc="-40">
                <a:solidFill>
                  <a:srgbClr val="003B6E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03B6E"/>
                </a:solidFill>
                <a:latin typeface="Calibri"/>
                <a:cs typeface="Calibri"/>
              </a:rPr>
              <a:t>class.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400" spc="-10">
                <a:solidFill>
                  <a:srgbClr val="003B6E"/>
                </a:solidFill>
                <a:latin typeface="Calibri"/>
                <a:cs typeface="Calibri"/>
              </a:rPr>
              <a:t>Long-</a:t>
            </a:r>
            <a:r>
              <a:rPr dirty="0" sz="2400">
                <a:solidFill>
                  <a:srgbClr val="003B6E"/>
                </a:solidFill>
                <a:latin typeface="Calibri"/>
                <a:cs typeface="Calibri"/>
              </a:rPr>
              <a:t>term</a:t>
            </a:r>
            <a:r>
              <a:rPr dirty="0" sz="2400" spc="-85">
                <a:solidFill>
                  <a:srgbClr val="003B6E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3B6E"/>
                </a:solidFill>
                <a:latin typeface="Calibri"/>
                <a:cs typeface="Calibri"/>
              </a:rPr>
              <a:t>driven…Reoccurring</a:t>
            </a:r>
            <a:r>
              <a:rPr dirty="0" sz="2400" spc="-55">
                <a:solidFill>
                  <a:srgbClr val="003B6E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03B6E"/>
                </a:solidFill>
                <a:latin typeface="Calibri"/>
                <a:cs typeface="Calibri"/>
              </a:rPr>
              <a:t>Revenue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38100"/>
            <a:ext cx="8902700" cy="1899285"/>
            <a:chOff x="0" y="38100"/>
            <a:chExt cx="8902700" cy="189928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8100"/>
              <a:ext cx="8902446" cy="1228343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08660"/>
              <a:ext cx="7837169" cy="122834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8842" y="186268"/>
            <a:ext cx="8080375" cy="13665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4400">
                <a:solidFill>
                  <a:srgbClr val="FFFFFF"/>
                </a:solidFill>
              </a:rPr>
              <a:t>How</a:t>
            </a:r>
            <a:r>
              <a:rPr dirty="0" sz="4400" spc="-125">
                <a:solidFill>
                  <a:srgbClr val="FFFFFF"/>
                </a:solidFill>
              </a:rPr>
              <a:t> </a:t>
            </a:r>
            <a:r>
              <a:rPr dirty="0" sz="4400">
                <a:solidFill>
                  <a:srgbClr val="FFFFFF"/>
                </a:solidFill>
              </a:rPr>
              <a:t>to</a:t>
            </a:r>
            <a:r>
              <a:rPr dirty="0" sz="4400" spc="-130">
                <a:solidFill>
                  <a:srgbClr val="FFFFFF"/>
                </a:solidFill>
              </a:rPr>
              <a:t> </a:t>
            </a:r>
            <a:r>
              <a:rPr dirty="0" sz="4400">
                <a:solidFill>
                  <a:srgbClr val="FFFFFF"/>
                </a:solidFill>
              </a:rPr>
              <a:t>Make</a:t>
            </a:r>
            <a:r>
              <a:rPr dirty="0" sz="4400" spc="-200">
                <a:solidFill>
                  <a:srgbClr val="FFFFFF"/>
                </a:solidFill>
              </a:rPr>
              <a:t> </a:t>
            </a:r>
            <a:r>
              <a:rPr dirty="0" sz="4400" spc="-45">
                <a:solidFill>
                  <a:srgbClr val="FFFFFF"/>
                </a:solidFill>
              </a:rPr>
              <a:t>Your</a:t>
            </a:r>
            <a:r>
              <a:rPr dirty="0" sz="4400" spc="-120">
                <a:solidFill>
                  <a:srgbClr val="FFFFFF"/>
                </a:solidFill>
              </a:rPr>
              <a:t> </a:t>
            </a:r>
            <a:r>
              <a:rPr dirty="0" sz="4400">
                <a:solidFill>
                  <a:srgbClr val="FFFFFF"/>
                </a:solidFill>
              </a:rPr>
              <a:t>Brand</a:t>
            </a:r>
            <a:r>
              <a:rPr dirty="0" sz="4400" spc="-120">
                <a:solidFill>
                  <a:srgbClr val="FFFFFF"/>
                </a:solidFill>
              </a:rPr>
              <a:t> </a:t>
            </a:r>
            <a:r>
              <a:rPr dirty="0" sz="4400" spc="-20">
                <a:solidFill>
                  <a:srgbClr val="FFFFFF"/>
                </a:solidFill>
              </a:rPr>
              <a:t>Look </a:t>
            </a:r>
            <a:r>
              <a:rPr dirty="0" sz="4400">
                <a:solidFill>
                  <a:srgbClr val="FFFFFF"/>
                </a:solidFill>
              </a:rPr>
              <a:t>Attractive</a:t>
            </a:r>
            <a:r>
              <a:rPr dirty="0" sz="4400" spc="-125">
                <a:solidFill>
                  <a:srgbClr val="FFFFFF"/>
                </a:solidFill>
              </a:rPr>
              <a:t> </a:t>
            </a:r>
            <a:r>
              <a:rPr dirty="0" sz="4400">
                <a:solidFill>
                  <a:srgbClr val="FFFFFF"/>
                </a:solidFill>
              </a:rPr>
              <a:t>to</a:t>
            </a:r>
            <a:r>
              <a:rPr dirty="0" sz="4400" spc="-145">
                <a:solidFill>
                  <a:srgbClr val="FFFFFF"/>
                </a:solidFill>
              </a:rPr>
              <a:t> </a:t>
            </a:r>
            <a:r>
              <a:rPr dirty="0" sz="4400">
                <a:solidFill>
                  <a:srgbClr val="FFFFFF"/>
                </a:solidFill>
              </a:rPr>
              <a:t>Private</a:t>
            </a:r>
            <a:r>
              <a:rPr dirty="0" sz="4400" spc="-125">
                <a:solidFill>
                  <a:srgbClr val="FFFFFF"/>
                </a:solidFill>
              </a:rPr>
              <a:t> </a:t>
            </a:r>
            <a:r>
              <a:rPr dirty="0" sz="4400" spc="-10">
                <a:solidFill>
                  <a:srgbClr val="FFFFFF"/>
                </a:solidFill>
              </a:rPr>
              <a:t>Equity</a:t>
            </a:r>
            <a:endParaRPr sz="4400"/>
          </a:p>
        </p:txBody>
      </p:sp>
      <p:grpSp>
        <p:nvGrpSpPr>
          <p:cNvPr id="6" name="object 6" descr=""/>
          <p:cNvGrpSpPr/>
          <p:nvPr/>
        </p:nvGrpSpPr>
        <p:grpSpPr>
          <a:xfrm>
            <a:off x="3891534" y="1975104"/>
            <a:ext cx="8300720" cy="4804410"/>
            <a:chOff x="3891534" y="1975104"/>
            <a:chExt cx="8300720" cy="4804410"/>
          </a:xfrm>
        </p:grpSpPr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41291" y="1975104"/>
              <a:ext cx="4773929" cy="1556003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35601" y="2169414"/>
              <a:ext cx="4187177" cy="96926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28266" y="3730002"/>
              <a:ext cx="4063720" cy="1475219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22564" y="3924300"/>
              <a:ext cx="3577589" cy="888491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26457" y="4130039"/>
              <a:ext cx="3887699" cy="1466087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20768" y="4324350"/>
              <a:ext cx="3300984" cy="87936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727441" y="2554998"/>
              <a:ext cx="4464545" cy="1463789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921752" y="2749296"/>
              <a:ext cx="4023359" cy="87706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020745" y="6209538"/>
              <a:ext cx="2071432" cy="569963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818326" y="6066303"/>
              <a:ext cx="103339" cy="131521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9940388" y="6091831"/>
              <a:ext cx="798195" cy="106045"/>
            </a:xfrm>
            <a:custGeom>
              <a:avLst/>
              <a:gdLst/>
              <a:ahLst/>
              <a:cxnLst/>
              <a:rect l="l" t="t" r="r" b="b"/>
              <a:pathLst>
                <a:path w="798195" h="106045">
                  <a:moveTo>
                    <a:pt x="45567" y="1727"/>
                  </a:moveTo>
                  <a:lnTo>
                    <a:pt x="0" y="1727"/>
                  </a:lnTo>
                  <a:lnTo>
                    <a:pt x="0" y="103733"/>
                  </a:lnTo>
                  <a:lnTo>
                    <a:pt x="20599" y="103733"/>
                  </a:lnTo>
                  <a:lnTo>
                    <a:pt x="20599" y="65252"/>
                  </a:lnTo>
                  <a:lnTo>
                    <a:pt x="43345" y="65252"/>
                  </a:lnTo>
                  <a:lnTo>
                    <a:pt x="75247" y="47929"/>
                  </a:lnTo>
                  <a:lnTo>
                    <a:pt x="20599" y="47929"/>
                  </a:lnTo>
                  <a:lnTo>
                    <a:pt x="20599" y="18986"/>
                  </a:lnTo>
                  <a:lnTo>
                    <a:pt x="76343" y="18986"/>
                  </a:lnTo>
                  <a:lnTo>
                    <a:pt x="76161" y="18376"/>
                  </a:lnTo>
                  <a:lnTo>
                    <a:pt x="68275" y="8127"/>
                  </a:lnTo>
                  <a:lnTo>
                    <a:pt x="63385" y="4800"/>
                  </a:lnTo>
                  <a:lnTo>
                    <a:pt x="53733" y="2247"/>
                  </a:lnTo>
                  <a:lnTo>
                    <a:pt x="45567" y="1727"/>
                  </a:lnTo>
                  <a:close/>
                </a:path>
                <a:path w="798195" h="106045">
                  <a:moveTo>
                    <a:pt x="76343" y="18986"/>
                  </a:moveTo>
                  <a:lnTo>
                    <a:pt x="37960" y="18986"/>
                  </a:lnTo>
                  <a:lnTo>
                    <a:pt x="42900" y="19215"/>
                  </a:lnTo>
                  <a:lnTo>
                    <a:pt x="45364" y="19684"/>
                  </a:lnTo>
                  <a:lnTo>
                    <a:pt x="48704" y="20281"/>
                  </a:lnTo>
                  <a:lnTo>
                    <a:pt x="51460" y="21793"/>
                  </a:lnTo>
                  <a:lnTo>
                    <a:pt x="55829" y="26619"/>
                  </a:lnTo>
                  <a:lnTo>
                    <a:pt x="56908" y="29679"/>
                  </a:lnTo>
                  <a:lnTo>
                    <a:pt x="56908" y="36410"/>
                  </a:lnTo>
                  <a:lnTo>
                    <a:pt x="39979" y="47929"/>
                  </a:lnTo>
                  <a:lnTo>
                    <a:pt x="75247" y="47929"/>
                  </a:lnTo>
                  <a:lnTo>
                    <a:pt x="77000" y="44640"/>
                  </a:lnTo>
                  <a:lnTo>
                    <a:pt x="78130" y="39369"/>
                  </a:lnTo>
                  <a:lnTo>
                    <a:pt x="78130" y="24993"/>
                  </a:lnTo>
                  <a:lnTo>
                    <a:pt x="76343" y="18986"/>
                  </a:lnTo>
                  <a:close/>
                </a:path>
                <a:path w="798195" h="106045">
                  <a:moveTo>
                    <a:pt x="140411" y="0"/>
                  </a:moveTo>
                  <a:lnTo>
                    <a:pt x="132105" y="0"/>
                  </a:lnTo>
                  <a:lnTo>
                    <a:pt x="124777" y="1333"/>
                  </a:lnTo>
                  <a:lnTo>
                    <a:pt x="95732" y="27203"/>
                  </a:lnTo>
                  <a:lnTo>
                    <a:pt x="91071" y="53365"/>
                  </a:lnTo>
                  <a:lnTo>
                    <a:pt x="91912" y="64883"/>
                  </a:lnTo>
                  <a:lnTo>
                    <a:pt x="111804" y="97667"/>
                  </a:lnTo>
                  <a:lnTo>
                    <a:pt x="140690" y="105473"/>
                  </a:lnTo>
                  <a:lnTo>
                    <a:pt x="151358" y="104601"/>
                  </a:lnTo>
                  <a:lnTo>
                    <a:pt x="160897" y="101987"/>
                  </a:lnTo>
                  <a:lnTo>
                    <a:pt x="169306" y="97629"/>
                  </a:lnTo>
                  <a:lnTo>
                    <a:pt x="176580" y="91528"/>
                  </a:lnTo>
                  <a:lnTo>
                    <a:pt x="179390" y="87871"/>
                  </a:lnTo>
                  <a:lnTo>
                    <a:pt x="132410" y="87871"/>
                  </a:lnTo>
                  <a:lnTo>
                    <a:pt x="125628" y="84886"/>
                  </a:lnTo>
                  <a:lnTo>
                    <a:pt x="112309" y="52387"/>
                  </a:lnTo>
                  <a:lnTo>
                    <a:pt x="112781" y="44420"/>
                  </a:lnTo>
                  <a:lnTo>
                    <a:pt x="132130" y="17602"/>
                  </a:lnTo>
                  <a:lnTo>
                    <a:pt x="179273" y="17602"/>
                  </a:lnTo>
                  <a:lnTo>
                    <a:pt x="176479" y="13982"/>
                  </a:lnTo>
                  <a:lnTo>
                    <a:pt x="169152" y="7865"/>
                  </a:lnTo>
                  <a:lnTo>
                    <a:pt x="160697" y="3495"/>
                  </a:lnTo>
                  <a:lnTo>
                    <a:pt x="151117" y="873"/>
                  </a:lnTo>
                  <a:lnTo>
                    <a:pt x="140411" y="0"/>
                  </a:lnTo>
                  <a:close/>
                </a:path>
                <a:path w="798195" h="106045">
                  <a:moveTo>
                    <a:pt x="179273" y="17602"/>
                  </a:moveTo>
                  <a:lnTo>
                    <a:pt x="149098" y="17602"/>
                  </a:lnTo>
                  <a:lnTo>
                    <a:pt x="155905" y="20472"/>
                  </a:lnTo>
                  <a:lnTo>
                    <a:pt x="161036" y="26225"/>
                  </a:lnTo>
                  <a:lnTo>
                    <a:pt x="164401" y="31095"/>
                  </a:lnTo>
                  <a:lnTo>
                    <a:pt x="166801" y="37077"/>
                  </a:lnTo>
                  <a:lnTo>
                    <a:pt x="168240" y="44174"/>
                  </a:lnTo>
                  <a:lnTo>
                    <a:pt x="168719" y="52387"/>
                  </a:lnTo>
                  <a:lnTo>
                    <a:pt x="168226" y="60702"/>
                  </a:lnTo>
                  <a:lnTo>
                    <a:pt x="148818" y="87871"/>
                  </a:lnTo>
                  <a:lnTo>
                    <a:pt x="179390" y="87871"/>
                  </a:lnTo>
                  <a:lnTo>
                    <a:pt x="189982" y="52387"/>
                  </a:lnTo>
                  <a:lnTo>
                    <a:pt x="189171" y="41102"/>
                  </a:lnTo>
                  <a:lnTo>
                    <a:pt x="186634" y="30697"/>
                  </a:lnTo>
                  <a:lnTo>
                    <a:pt x="182403" y="21657"/>
                  </a:lnTo>
                  <a:lnTo>
                    <a:pt x="179273" y="17602"/>
                  </a:lnTo>
                  <a:close/>
                </a:path>
                <a:path w="798195" h="106045">
                  <a:moveTo>
                    <a:pt x="225983" y="1727"/>
                  </a:moveTo>
                  <a:lnTo>
                    <a:pt x="205943" y="1727"/>
                  </a:lnTo>
                  <a:lnTo>
                    <a:pt x="205943" y="103733"/>
                  </a:lnTo>
                  <a:lnTo>
                    <a:pt x="225082" y="103733"/>
                  </a:lnTo>
                  <a:lnTo>
                    <a:pt x="225082" y="37223"/>
                  </a:lnTo>
                  <a:lnTo>
                    <a:pt x="247735" y="37223"/>
                  </a:lnTo>
                  <a:lnTo>
                    <a:pt x="225983" y="1727"/>
                  </a:lnTo>
                  <a:close/>
                </a:path>
                <a:path w="798195" h="106045">
                  <a:moveTo>
                    <a:pt x="247735" y="37223"/>
                  </a:moveTo>
                  <a:lnTo>
                    <a:pt x="225082" y="37223"/>
                  </a:lnTo>
                  <a:lnTo>
                    <a:pt x="266204" y="103733"/>
                  </a:lnTo>
                  <a:lnTo>
                    <a:pt x="286867" y="103733"/>
                  </a:lnTo>
                  <a:lnTo>
                    <a:pt x="286867" y="69849"/>
                  </a:lnTo>
                  <a:lnTo>
                    <a:pt x="267728" y="69849"/>
                  </a:lnTo>
                  <a:lnTo>
                    <a:pt x="247735" y="37223"/>
                  </a:lnTo>
                  <a:close/>
                </a:path>
                <a:path w="798195" h="106045">
                  <a:moveTo>
                    <a:pt x="286867" y="1727"/>
                  </a:moveTo>
                  <a:lnTo>
                    <a:pt x="267728" y="1727"/>
                  </a:lnTo>
                  <a:lnTo>
                    <a:pt x="267728" y="69849"/>
                  </a:lnTo>
                  <a:lnTo>
                    <a:pt x="286867" y="69849"/>
                  </a:lnTo>
                  <a:lnTo>
                    <a:pt x="286867" y="1727"/>
                  </a:lnTo>
                  <a:close/>
                </a:path>
                <a:path w="798195" h="106045">
                  <a:moveTo>
                    <a:pt x="323430" y="68592"/>
                  </a:moveTo>
                  <a:lnTo>
                    <a:pt x="303390" y="70548"/>
                  </a:lnTo>
                  <a:lnTo>
                    <a:pt x="304921" y="78592"/>
                  </a:lnTo>
                  <a:lnTo>
                    <a:pt x="307495" y="85615"/>
                  </a:lnTo>
                  <a:lnTo>
                    <a:pt x="345490" y="105536"/>
                  </a:lnTo>
                  <a:lnTo>
                    <a:pt x="354342" y="105536"/>
                  </a:lnTo>
                  <a:lnTo>
                    <a:pt x="361746" y="104305"/>
                  </a:lnTo>
                  <a:lnTo>
                    <a:pt x="373621" y="99339"/>
                  </a:lnTo>
                  <a:lnTo>
                    <a:pt x="378206" y="95542"/>
                  </a:lnTo>
                  <a:lnTo>
                    <a:pt x="382918" y="88150"/>
                  </a:lnTo>
                  <a:lnTo>
                    <a:pt x="339432" y="88150"/>
                  </a:lnTo>
                  <a:lnTo>
                    <a:pt x="334454" y="86575"/>
                  </a:lnTo>
                  <a:lnTo>
                    <a:pt x="327088" y="80263"/>
                  </a:lnTo>
                  <a:lnTo>
                    <a:pt x="324637" y="75323"/>
                  </a:lnTo>
                  <a:lnTo>
                    <a:pt x="323430" y="68592"/>
                  </a:lnTo>
                  <a:close/>
                </a:path>
                <a:path w="798195" h="106045">
                  <a:moveTo>
                    <a:pt x="344297" y="0"/>
                  </a:moveTo>
                  <a:lnTo>
                    <a:pt x="336461" y="0"/>
                  </a:lnTo>
                  <a:lnTo>
                    <a:pt x="329768" y="1181"/>
                  </a:lnTo>
                  <a:lnTo>
                    <a:pt x="318693" y="5905"/>
                  </a:lnTo>
                  <a:lnTo>
                    <a:pt x="314439" y="9347"/>
                  </a:lnTo>
                  <a:lnTo>
                    <a:pt x="308546" y="18402"/>
                  </a:lnTo>
                  <a:lnTo>
                    <a:pt x="307086" y="23253"/>
                  </a:lnTo>
                  <a:lnTo>
                    <a:pt x="307086" y="36525"/>
                  </a:lnTo>
                  <a:lnTo>
                    <a:pt x="310210" y="43357"/>
                  </a:lnTo>
                  <a:lnTo>
                    <a:pt x="320929" y="52971"/>
                  </a:lnTo>
                  <a:lnTo>
                    <a:pt x="328676" y="56324"/>
                  </a:lnTo>
                  <a:lnTo>
                    <a:pt x="348297" y="61201"/>
                  </a:lnTo>
                  <a:lnTo>
                    <a:pt x="353783" y="62687"/>
                  </a:lnTo>
                  <a:lnTo>
                    <a:pt x="365734" y="71678"/>
                  </a:lnTo>
                  <a:lnTo>
                    <a:pt x="365734" y="77850"/>
                  </a:lnTo>
                  <a:lnTo>
                    <a:pt x="364045" y="81127"/>
                  </a:lnTo>
                  <a:lnTo>
                    <a:pt x="357327" y="86740"/>
                  </a:lnTo>
                  <a:lnTo>
                    <a:pt x="352323" y="88150"/>
                  </a:lnTo>
                  <a:lnTo>
                    <a:pt x="382918" y="88150"/>
                  </a:lnTo>
                  <a:lnTo>
                    <a:pt x="384708" y="85343"/>
                  </a:lnTo>
                  <a:lnTo>
                    <a:pt x="386205" y="80263"/>
                  </a:lnTo>
                  <a:lnTo>
                    <a:pt x="386321" y="67576"/>
                  </a:lnTo>
                  <a:lnTo>
                    <a:pt x="384975" y="62166"/>
                  </a:lnTo>
                  <a:lnTo>
                    <a:pt x="338734" y="37706"/>
                  </a:lnTo>
                  <a:lnTo>
                    <a:pt x="332422" y="35432"/>
                  </a:lnTo>
                  <a:lnTo>
                    <a:pt x="327787" y="31534"/>
                  </a:lnTo>
                  <a:lnTo>
                    <a:pt x="326771" y="29476"/>
                  </a:lnTo>
                  <a:lnTo>
                    <a:pt x="326771" y="24409"/>
                  </a:lnTo>
                  <a:lnTo>
                    <a:pt x="327863" y="22301"/>
                  </a:lnTo>
                  <a:lnTo>
                    <a:pt x="333425" y="18275"/>
                  </a:lnTo>
                  <a:lnTo>
                    <a:pt x="338112" y="17043"/>
                  </a:lnTo>
                  <a:lnTo>
                    <a:pt x="381052" y="17043"/>
                  </a:lnTo>
                  <a:lnTo>
                    <a:pt x="379679" y="14020"/>
                  </a:lnTo>
                  <a:lnTo>
                    <a:pt x="373214" y="8407"/>
                  </a:lnTo>
                  <a:lnTo>
                    <a:pt x="367766" y="4730"/>
                  </a:lnTo>
                  <a:lnTo>
                    <a:pt x="361132" y="2103"/>
                  </a:lnTo>
                  <a:lnTo>
                    <a:pt x="353310" y="526"/>
                  </a:lnTo>
                  <a:lnTo>
                    <a:pt x="344297" y="0"/>
                  </a:lnTo>
                  <a:close/>
                </a:path>
                <a:path w="798195" h="106045">
                  <a:moveTo>
                    <a:pt x="381052" y="17043"/>
                  </a:moveTo>
                  <a:lnTo>
                    <a:pt x="349897" y="17043"/>
                  </a:lnTo>
                  <a:lnTo>
                    <a:pt x="354241" y="18186"/>
                  </a:lnTo>
                  <a:lnTo>
                    <a:pt x="360045" y="22783"/>
                  </a:lnTo>
                  <a:lnTo>
                    <a:pt x="361924" y="26555"/>
                  </a:lnTo>
                  <a:lnTo>
                    <a:pt x="362813" y="31788"/>
                  </a:lnTo>
                  <a:lnTo>
                    <a:pt x="383400" y="30886"/>
                  </a:lnTo>
                  <a:lnTo>
                    <a:pt x="383082" y="21513"/>
                  </a:lnTo>
                  <a:lnTo>
                    <a:pt x="381052" y="17043"/>
                  </a:lnTo>
                  <a:close/>
                </a:path>
                <a:path w="798195" h="106045">
                  <a:moveTo>
                    <a:pt x="449021" y="0"/>
                  </a:moveTo>
                  <a:lnTo>
                    <a:pt x="440715" y="0"/>
                  </a:lnTo>
                  <a:lnTo>
                    <a:pt x="433387" y="1333"/>
                  </a:lnTo>
                  <a:lnTo>
                    <a:pt x="404342" y="27203"/>
                  </a:lnTo>
                  <a:lnTo>
                    <a:pt x="399681" y="53365"/>
                  </a:lnTo>
                  <a:lnTo>
                    <a:pt x="400522" y="64883"/>
                  </a:lnTo>
                  <a:lnTo>
                    <a:pt x="420414" y="97667"/>
                  </a:lnTo>
                  <a:lnTo>
                    <a:pt x="449300" y="105473"/>
                  </a:lnTo>
                  <a:lnTo>
                    <a:pt x="459968" y="104601"/>
                  </a:lnTo>
                  <a:lnTo>
                    <a:pt x="469507" y="101987"/>
                  </a:lnTo>
                  <a:lnTo>
                    <a:pt x="477916" y="97629"/>
                  </a:lnTo>
                  <a:lnTo>
                    <a:pt x="485190" y="91528"/>
                  </a:lnTo>
                  <a:lnTo>
                    <a:pt x="488000" y="87871"/>
                  </a:lnTo>
                  <a:lnTo>
                    <a:pt x="441020" y="87871"/>
                  </a:lnTo>
                  <a:lnTo>
                    <a:pt x="434238" y="84886"/>
                  </a:lnTo>
                  <a:lnTo>
                    <a:pt x="420919" y="52387"/>
                  </a:lnTo>
                  <a:lnTo>
                    <a:pt x="421391" y="44420"/>
                  </a:lnTo>
                  <a:lnTo>
                    <a:pt x="440740" y="17602"/>
                  </a:lnTo>
                  <a:lnTo>
                    <a:pt x="487883" y="17602"/>
                  </a:lnTo>
                  <a:lnTo>
                    <a:pt x="485089" y="13982"/>
                  </a:lnTo>
                  <a:lnTo>
                    <a:pt x="477762" y="7865"/>
                  </a:lnTo>
                  <a:lnTo>
                    <a:pt x="469307" y="3495"/>
                  </a:lnTo>
                  <a:lnTo>
                    <a:pt x="459727" y="873"/>
                  </a:lnTo>
                  <a:lnTo>
                    <a:pt x="449021" y="0"/>
                  </a:lnTo>
                  <a:close/>
                </a:path>
                <a:path w="798195" h="106045">
                  <a:moveTo>
                    <a:pt x="487883" y="17602"/>
                  </a:moveTo>
                  <a:lnTo>
                    <a:pt x="457708" y="17602"/>
                  </a:lnTo>
                  <a:lnTo>
                    <a:pt x="464515" y="20472"/>
                  </a:lnTo>
                  <a:lnTo>
                    <a:pt x="469645" y="26225"/>
                  </a:lnTo>
                  <a:lnTo>
                    <a:pt x="473011" y="31095"/>
                  </a:lnTo>
                  <a:lnTo>
                    <a:pt x="475411" y="37077"/>
                  </a:lnTo>
                  <a:lnTo>
                    <a:pt x="476850" y="44174"/>
                  </a:lnTo>
                  <a:lnTo>
                    <a:pt x="477329" y="52387"/>
                  </a:lnTo>
                  <a:lnTo>
                    <a:pt x="476836" y="60702"/>
                  </a:lnTo>
                  <a:lnTo>
                    <a:pt x="457428" y="87871"/>
                  </a:lnTo>
                  <a:lnTo>
                    <a:pt x="488000" y="87871"/>
                  </a:lnTo>
                  <a:lnTo>
                    <a:pt x="498592" y="52387"/>
                  </a:lnTo>
                  <a:lnTo>
                    <a:pt x="497781" y="41102"/>
                  </a:lnTo>
                  <a:lnTo>
                    <a:pt x="495244" y="30697"/>
                  </a:lnTo>
                  <a:lnTo>
                    <a:pt x="491013" y="21657"/>
                  </a:lnTo>
                  <a:lnTo>
                    <a:pt x="487883" y="17602"/>
                  </a:lnTo>
                  <a:close/>
                </a:path>
                <a:path w="798195" h="106045">
                  <a:moveTo>
                    <a:pt x="568667" y="1727"/>
                  </a:moveTo>
                  <a:lnTo>
                    <a:pt x="514413" y="1727"/>
                  </a:lnTo>
                  <a:lnTo>
                    <a:pt x="514413" y="103733"/>
                  </a:lnTo>
                  <a:lnTo>
                    <a:pt x="535012" y="103733"/>
                  </a:lnTo>
                  <a:lnTo>
                    <a:pt x="535012" y="61150"/>
                  </a:lnTo>
                  <a:lnTo>
                    <a:pt x="575090" y="61150"/>
                  </a:lnTo>
                  <a:lnTo>
                    <a:pt x="570915" y="58712"/>
                  </a:lnTo>
                  <a:lnTo>
                    <a:pt x="579869" y="57416"/>
                  </a:lnTo>
                  <a:lnTo>
                    <a:pt x="586600" y="54279"/>
                  </a:lnTo>
                  <a:lnTo>
                    <a:pt x="595077" y="44869"/>
                  </a:lnTo>
                  <a:lnTo>
                    <a:pt x="535012" y="44869"/>
                  </a:lnTo>
                  <a:lnTo>
                    <a:pt x="535012" y="18986"/>
                  </a:lnTo>
                  <a:lnTo>
                    <a:pt x="596364" y="18986"/>
                  </a:lnTo>
                  <a:lnTo>
                    <a:pt x="590423" y="9575"/>
                  </a:lnTo>
                  <a:lnTo>
                    <a:pt x="586460" y="6311"/>
                  </a:lnTo>
                  <a:lnTo>
                    <a:pt x="576592" y="2654"/>
                  </a:lnTo>
                  <a:lnTo>
                    <a:pt x="568667" y="1727"/>
                  </a:lnTo>
                  <a:close/>
                </a:path>
                <a:path w="798195" h="106045">
                  <a:moveTo>
                    <a:pt x="575090" y="61150"/>
                  </a:moveTo>
                  <a:lnTo>
                    <a:pt x="543915" y="61150"/>
                  </a:lnTo>
                  <a:lnTo>
                    <a:pt x="547370" y="61531"/>
                  </a:lnTo>
                  <a:lnTo>
                    <a:pt x="551738" y="63068"/>
                  </a:lnTo>
                  <a:lnTo>
                    <a:pt x="553796" y="64477"/>
                  </a:lnTo>
                  <a:lnTo>
                    <a:pt x="557695" y="68605"/>
                  </a:lnTo>
                  <a:lnTo>
                    <a:pt x="561314" y="73609"/>
                  </a:lnTo>
                  <a:lnTo>
                    <a:pt x="581494" y="103733"/>
                  </a:lnTo>
                  <a:lnTo>
                    <a:pt x="606120" y="103733"/>
                  </a:lnTo>
                  <a:lnTo>
                    <a:pt x="588746" y="75907"/>
                  </a:lnTo>
                  <a:lnTo>
                    <a:pt x="584847" y="70383"/>
                  </a:lnTo>
                  <a:lnTo>
                    <a:pt x="579043" y="64173"/>
                  </a:lnTo>
                  <a:lnTo>
                    <a:pt x="575373" y="61315"/>
                  </a:lnTo>
                  <a:lnTo>
                    <a:pt x="575090" y="61150"/>
                  </a:lnTo>
                  <a:close/>
                </a:path>
                <a:path w="798195" h="106045">
                  <a:moveTo>
                    <a:pt x="596364" y="18986"/>
                  </a:moveTo>
                  <a:lnTo>
                    <a:pt x="559435" y="18986"/>
                  </a:lnTo>
                  <a:lnTo>
                    <a:pt x="564451" y="19100"/>
                  </a:lnTo>
                  <a:lnTo>
                    <a:pt x="566115" y="19342"/>
                  </a:lnTo>
                  <a:lnTo>
                    <a:pt x="569455" y="19888"/>
                  </a:lnTo>
                  <a:lnTo>
                    <a:pt x="572046" y="21221"/>
                  </a:lnTo>
                  <a:lnTo>
                    <a:pt x="575703" y="25450"/>
                  </a:lnTo>
                  <a:lnTo>
                    <a:pt x="576618" y="28219"/>
                  </a:lnTo>
                  <a:lnTo>
                    <a:pt x="576618" y="34709"/>
                  </a:lnTo>
                  <a:lnTo>
                    <a:pt x="560133" y="44869"/>
                  </a:lnTo>
                  <a:lnTo>
                    <a:pt x="595077" y="44869"/>
                  </a:lnTo>
                  <a:lnTo>
                    <a:pt x="595591" y="44297"/>
                  </a:lnTo>
                  <a:lnTo>
                    <a:pt x="597839" y="37985"/>
                  </a:lnTo>
                  <a:lnTo>
                    <a:pt x="597839" y="24295"/>
                  </a:lnTo>
                  <a:lnTo>
                    <a:pt x="596364" y="18986"/>
                  </a:lnTo>
                  <a:close/>
                </a:path>
                <a:path w="798195" h="106045">
                  <a:moveTo>
                    <a:pt x="692848" y="1727"/>
                  </a:moveTo>
                  <a:lnTo>
                    <a:pt x="617220" y="1727"/>
                  </a:lnTo>
                  <a:lnTo>
                    <a:pt x="617220" y="103733"/>
                  </a:lnTo>
                  <a:lnTo>
                    <a:pt x="694804" y="103733"/>
                  </a:lnTo>
                  <a:lnTo>
                    <a:pt x="694804" y="86550"/>
                  </a:lnTo>
                  <a:lnTo>
                    <a:pt x="637819" y="86550"/>
                  </a:lnTo>
                  <a:lnTo>
                    <a:pt x="637819" y="58788"/>
                  </a:lnTo>
                  <a:lnTo>
                    <a:pt x="689025" y="58788"/>
                  </a:lnTo>
                  <a:lnTo>
                    <a:pt x="689025" y="41605"/>
                  </a:lnTo>
                  <a:lnTo>
                    <a:pt x="637819" y="41605"/>
                  </a:lnTo>
                  <a:lnTo>
                    <a:pt x="637819" y="18986"/>
                  </a:lnTo>
                  <a:lnTo>
                    <a:pt x="692848" y="18986"/>
                  </a:lnTo>
                  <a:lnTo>
                    <a:pt x="692848" y="1727"/>
                  </a:lnTo>
                  <a:close/>
                </a:path>
                <a:path w="798195" h="106045">
                  <a:moveTo>
                    <a:pt x="758532" y="1727"/>
                  </a:moveTo>
                  <a:lnTo>
                    <a:pt x="712406" y="1727"/>
                  </a:lnTo>
                  <a:lnTo>
                    <a:pt x="712406" y="103733"/>
                  </a:lnTo>
                  <a:lnTo>
                    <a:pt x="758761" y="103733"/>
                  </a:lnTo>
                  <a:lnTo>
                    <a:pt x="764844" y="103009"/>
                  </a:lnTo>
                  <a:lnTo>
                    <a:pt x="775462" y="99631"/>
                  </a:lnTo>
                  <a:lnTo>
                    <a:pt x="780288" y="96913"/>
                  </a:lnTo>
                  <a:lnTo>
                    <a:pt x="788593" y="88849"/>
                  </a:lnTo>
                  <a:lnTo>
                    <a:pt x="789983" y="86550"/>
                  </a:lnTo>
                  <a:lnTo>
                    <a:pt x="732993" y="86550"/>
                  </a:lnTo>
                  <a:lnTo>
                    <a:pt x="732993" y="18986"/>
                  </a:lnTo>
                  <a:lnTo>
                    <a:pt x="789931" y="18986"/>
                  </a:lnTo>
                  <a:lnTo>
                    <a:pt x="789101" y="17576"/>
                  </a:lnTo>
                  <a:lnTo>
                    <a:pt x="780567" y="8572"/>
                  </a:lnTo>
                  <a:lnTo>
                    <a:pt x="775436" y="5448"/>
                  </a:lnTo>
                  <a:lnTo>
                    <a:pt x="764997" y="2387"/>
                  </a:lnTo>
                  <a:lnTo>
                    <a:pt x="758532" y="1727"/>
                  </a:lnTo>
                  <a:close/>
                </a:path>
                <a:path w="798195" h="106045">
                  <a:moveTo>
                    <a:pt x="789931" y="18986"/>
                  </a:moveTo>
                  <a:lnTo>
                    <a:pt x="750646" y="18986"/>
                  </a:lnTo>
                  <a:lnTo>
                    <a:pt x="756285" y="19316"/>
                  </a:lnTo>
                  <a:lnTo>
                    <a:pt x="763003" y="20802"/>
                  </a:lnTo>
                  <a:lnTo>
                    <a:pt x="776617" y="60693"/>
                  </a:lnTo>
                  <a:lnTo>
                    <a:pt x="775919" y="66916"/>
                  </a:lnTo>
                  <a:lnTo>
                    <a:pt x="754126" y="86550"/>
                  </a:lnTo>
                  <a:lnTo>
                    <a:pt x="789983" y="86550"/>
                  </a:lnTo>
                  <a:lnTo>
                    <a:pt x="792226" y="82842"/>
                  </a:lnTo>
                  <a:lnTo>
                    <a:pt x="796861" y="69341"/>
                  </a:lnTo>
                  <a:lnTo>
                    <a:pt x="797915" y="62102"/>
                  </a:lnTo>
                  <a:lnTo>
                    <a:pt x="797915" y="44157"/>
                  </a:lnTo>
                  <a:lnTo>
                    <a:pt x="796798" y="36118"/>
                  </a:lnTo>
                  <a:lnTo>
                    <a:pt x="792340" y="23075"/>
                  </a:lnTo>
                  <a:lnTo>
                    <a:pt x="789931" y="18986"/>
                  </a:lnTo>
                  <a:close/>
                </a:path>
              </a:pathLst>
            </a:custGeom>
            <a:solidFill>
              <a:srgbClr val="F4911F">
                <a:alpha val="4195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808377" y="6093564"/>
              <a:ext cx="218804" cy="102006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615172" y="4488941"/>
              <a:ext cx="3548633" cy="1541525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809482" y="4683252"/>
              <a:ext cx="2961894" cy="954786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241291" y="3227070"/>
              <a:ext cx="4773929" cy="1186433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435601" y="3421380"/>
              <a:ext cx="4187190" cy="599694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891534" y="5314188"/>
              <a:ext cx="6028943" cy="1088110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085844" y="5508498"/>
              <a:ext cx="5442204" cy="501396"/>
            </a:xfrm>
            <a:prstGeom prst="rect">
              <a:avLst/>
            </a:prstGeom>
          </p:spPr>
        </p:pic>
      </p:grpSp>
      <p:sp>
        <p:nvSpPr>
          <p:cNvPr id="25" name="object 25" descr=""/>
          <p:cNvSpPr txBox="1"/>
          <p:nvPr/>
        </p:nvSpPr>
        <p:spPr>
          <a:xfrm>
            <a:off x="649169" y="3172172"/>
            <a:ext cx="3103245" cy="2159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800" i="1">
                <a:solidFill>
                  <a:srgbClr val="003B6E"/>
                </a:solidFill>
                <a:latin typeface="Calibri"/>
                <a:cs typeface="Calibri"/>
              </a:rPr>
              <a:t>Why</a:t>
            </a:r>
            <a:r>
              <a:rPr dirty="0" sz="2800" spc="-65" i="1">
                <a:solidFill>
                  <a:srgbClr val="003B6E"/>
                </a:solidFill>
                <a:latin typeface="Calibri"/>
                <a:cs typeface="Calibri"/>
              </a:rPr>
              <a:t> </a:t>
            </a:r>
            <a:r>
              <a:rPr dirty="0" sz="2800" i="1">
                <a:solidFill>
                  <a:srgbClr val="003B6E"/>
                </a:solidFill>
                <a:latin typeface="Calibri"/>
                <a:cs typeface="Calibri"/>
              </a:rPr>
              <a:t>have</a:t>
            </a:r>
            <a:r>
              <a:rPr dirty="0" sz="2800" spc="-30" i="1">
                <a:solidFill>
                  <a:srgbClr val="003B6E"/>
                </a:solidFill>
                <a:latin typeface="Calibri"/>
                <a:cs typeface="Calibri"/>
              </a:rPr>
              <a:t> </a:t>
            </a:r>
            <a:r>
              <a:rPr dirty="0" sz="2800" spc="-10" i="1">
                <a:solidFill>
                  <a:srgbClr val="003B6E"/>
                </a:solidFill>
                <a:latin typeface="Calibri"/>
                <a:cs typeface="Calibri"/>
              </a:rPr>
              <a:t>FastLane</a:t>
            </a:r>
            <a:r>
              <a:rPr dirty="0" sz="2800" spc="-10" i="1">
                <a:solidFill>
                  <a:srgbClr val="003B6E"/>
                </a:solidFill>
                <a:latin typeface="Calibri"/>
                <a:cs typeface="Calibri"/>
              </a:rPr>
              <a:t> </a:t>
            </a:r>
            <a:r>
              <a:rPr dirty="0" sz="2800" i="1">
                <a:solidFill>
                  <a:srgbClr val="003B6E"/>
                </a:solidFill>
                <a:latin typeface="Calibri"/>
                <a:cs typeface="Calibri"/>
              </a:rPr>
              <a:t>brands</a:t>
            </a:r>
            <a:r>
              <a:rPr dirty="0" sz="2800" spc="-30" i="1">
                <a:solidFill>
                  <a:srgbClr val="003B6E"/>
                </a:solidFill>
                <a:latin typeface="Calibri"/>
                <a:cs typeface="Calibri"/>
              </a:rPr>
              <a:t> </a:t>
            </a:r>
            <a:r>
              <a:rPr dirty="0" sz="2800" i="1">
                <a:solidFill>
                  <a:srgbClr val="003B6E"/>
                </a:solidFill>
                <a:latin typeface="Calibri"/>
                <a:cs typeface="Calibri"/>
              </a:rPr>
              <a:t>have</a:t>
            </a:r>
            <a:r>
              <a:rPr dirty="0" sz="2800" spc="-10" i="1">
                <a:solidFill>
                  <a:srgbClr val="003B6E"/>
                </a:solidFill>
                <a:latin typeface="Calibri"/>
                <a:cs typeface="Calibri"/>
              </a:rPr>
              <a:t> </a:t>
            </a:r>
            <a:r>
              <a:rPr dirty="0" sz="2800" i="1">
                <a:solidFill>
                  <a:srgbClr val="003B6E"/>
                </a:solidFill>
                <a:latin typeface="Calibri"/>
                <a:cs typeface="Calibri"/>
              </a:rPr>
              <a:t>had</a:t>
            </a:r>
            <a:r>
              <a:rPr dirty="0" sz="2800" spc="-20" i="1">
                <a:solidFill>
                  <a:srgbClr val="003B6E"/>
                </a:solidFill>
                <a:latin typeface="Calibri"/>
                <a:cs typeface="Calibri"/>
              </a:rPr>
              <a:t> </a:t>
            </a:r>
            <a:r>
              <a:rPr dirty="0" sz="2800" spc="-25" i="1">
                <a:solidFill>
                  <a:srgbClr val="003B6E"/>
                </a:solidFill>
                <a:latin typeface="Calibri"/>
                <a:cs typeface="Calibri"/>
              </a:rPr>
              <a:t>so </a:t>
            </a:r>
            <a:r>
              <a:rPr dirty="0" sz="2800" i="1">
                <a:solidFill>
                  <a:srgbClr val="003B6E"/>
                </a:solidFill>
                <a:latin typeface="Calibri"/>
                <a:cs typeface="Calibri"/>
              </a:rPr>
              <a:t>much</a:t>
            </a:r>
            <a:r>
              <a:rPr dirty="0" sz="2800" spc="-55" i="1">
                <a:solidFill>
                  <a:srgbClr val="003B6E"/>
                </a:solidFill>
                <a:latin typeface="Calibri"/>
                <a:cs typeface="Calibri"/>
              </a:rPr>
              <a:t> </a:t>
            </a:r>
            <a:r>
              <a:rPr dirty="0" sz="2800" i="1">
                <a:solidFill>
                  <a:srgbClr val="003B6E"/>
                </a:solidFill>
                <a:latin typeface="Calibri"/>
                <a:cs typeface="Calibri"/>
              </a:rPr>
              <a:t>success</a:t>
            </a:r>
            <a:r>
              <a:rPr dirty="0" sz="2800" spc="-50" i="1">
                <a:solidFill>
                  <a:srgbClr val="003B6E"/>
                </a:solidFill>
                <a:latin typeface="Calibri"/>
                <a:cs typeface="Calibri"/>
              </a:rPr>
              <a:t> </a:t>
            </a:r>
            <a:r>
              <a:rPr dirty="0" sz="2800" spc="-10" i="1">
                <a:solidFill>
                  <a:srgbClr val="003B6E"/>
                </a:solidFill>
                <a:latin typeface="Calibri"/>
                <a:cs typeface="Calibri"/>
              </a:rPr>
              <a:t>selling </a:t>
            </a:r>
            <a:r>
              <a:rPr dirty="0" sz="2800" i="1">
                <a:solidFill>
                  <a:srgbClr val="003B6E"/>
                </a:solidFill>
                <a:latin typeface="Calibri"/>
                <a:cs typeface="Calibri"/>
              </a:rPr>
              <a:t>to</a:t>
            </a:r>
            <a:r>
              <a:rPr dirty="0" sz="2800" spc="-40" i="1">
                <a:solidFill>
                  <a:srgbClr val="003B6E"/>
                </a:solidFill>
                <a:latin typeface="Calibri"/>
                <a:cs typeface="Calibri"/>
              </a:rPr>
              <a:t> </a:t>
            </a:r>
            <a:r>
              <a:rPr dirty="0" sz="2800" i="1">
                <a:solidFill>
                  <a:srgbClr val="003B6E"/>
                </a:solidFill>
                <a:latin typeface="Calibri"/>
                <a:cs typeface="Calibri"/>
              </a:rPr>
              <a:t>private</a:t>
            </a:r>
            <a:r>
              <a:rPr dirty="0" sz="2800" spc="-40" i="1">
                <a:solidFill>
                  <a:srgbClr val="003B6E"/>
                </a:solidFill>
                <a:latin typeface="Calibri"/>
                <a:cs typeface="Calibri"/>
              </a:rPr>
              <a:t> </a:t>
            </a:r>
            <a:r>
              <a:rPr dirty="0" sz="2800" i="1">
                <a:solidFill>
                  <a:srgbClr val="003B6E"/>
                </a:solidFill>
                <a:latin typeface="Calibri"/>
                <a:cs typeface="Calibri"/>
              </a:rPr>
              <a:t>equity</a:t>
            </a:r>
            <a:r>
              <a:rPr dirty="0" sz="2800" spc="-50" i="1">
                <a:solidFill>
                  <a:srgbClr val="003B6E"/>
                </a:solidFill>
                <a:latin typeface="Calibri"/>
                <a:cs typeface="Calibri"/>
              </a:rPr>
              <a:t> </a:t>
            </a:r>
            <a:r>
              <a:rPr dirty="0" sz="2800" spc="-20" i="1">
                <a:solidFill>
                  <a:srgbClr val="003B6E"/>
                </a:solidFill>
                <a:latin typeface="Calibri"/>
                <a:cs typeface="Calibri"/>
              </a:rPr>
              <a:t>over </a:t>
            </a:r>
            <a:r>
              <a:rPr dirty="0" sz="2800" i="1">
                <a:solidFill>
                  <a:srgbClr val="003B6E"/>
                </a:solidFill>
                <a:latin typeface="Calibri"/>
                <a:cs typeface="Calibri"/>
              </a:rPr>
              <a:t>the</a:t>
            </a:r>
            <a:r>
              <a:rPr dirty="0" sz="2800" spc="-20" i="1">
                <a:solidFill>
                  <a:srgbClr val="003B6E"/>
                </a:solidFill>
                <a:latin typeface="Calibri"/>
                <a:cs typeface="Calibri"/>
              </a:rPr>
              <a:t> </a:t>
            </a:r>
            <a:r>
              <a:rPr dirty="0" sz="2800" spc="-10" i="1">
                <a:solidFill>
                  <a:srgbClr val="003B6E"/>
                </a:solidFill>
                <a:latin typeface="Calibri"/>
                <a:cs typeface="Calibri"/>
              </a:rPr>
              <a:t>years?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26" name="object 26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560630" y="2111285"/>
            <a:ext cx="2835110" cy="83700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38100"/>
            <a:ext cx="8902700" cy="1899285"/>
            <a:chOff x="0" y="38100"/>
            <a:chExt cx="8902700" cy="189928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8100"/>
              <a:ext cx="8902446" cy="1228343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08660"/>
              <a:ext cx="7837169" cy="122834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8842" y="186268"/>
            <a:ext cx="8080375" cy="13665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4400">
                <a:solidFill>
                  <a:srgbClr val="FFFFFF"/>
                </a:solidFill>
              </a:rPr>
              <a:t>How</a:t>
            </a:r>
            <a:r>
              <a:rPr dirty="0" sz="4400" spc="-125">
                <a:solidFill>
                  <a:srgbClr val="FFFFFF"/>
                </a:solidFill>
              </a:rPr>
              <a:t> </a:t>
            </a:r>
            <a:r>
              <a:rPr dirty="0" sz="4400">
                <a:solidFill>
                  <a:srgbClr val="FFFFFF"/>
                </a:solidFill>
              </a:rPr>
              <a:t>to</a:t>
            </a:r>
            <a:r>
              <a:rPr dirty="0" sz="4400" spc="-130">
                <a:solidFill>
                  <a:srgbClr val="FFFFFF"/>
                </a:solidFill>
              </a:rPr>
              <a:t> </a:t>
            </a:r>
            <a:r>
              <a:rPr dirty="0" sz="4400">
                <a:solidFill>
                  <a:srgbClr val="FFFFFF"/>
                </a:solidFill>
              </a:rPr>
              <a:t>Make</a:t>
            </a:r>
            <a:r>
              <a:rPr dirty="0" sz="4400" spc="-200">
                <a:solidFill>
                  <a:srgbClr val="FFFFFF"/>
                </a:solidFill>
              </a:rPr>
              <a:t> </a:t>
            </a:r>
            <a:r>
              <a:rPr dirty="0" sz="4400" spc="-45">
                <a:solidFill>
                  <a:srgbClr val="FFFFFF"/>
                </a:solidFill>
              </a:rPr>
              <a:t>Your</a:t>
            </a:r>
            <a:r>
              <a:rPr dirty="0" sz="4400" spc="-120">
                <a:solidFill>
                  <a:srgbClr val="FFFFFF"/>
                </a:solidFill>
              </a:rPr>
              <a:t> </a:t>
            </a:r>
            <a:r>
              <a:rPr dirty="0" sz="4400">
                <a:solidFill>
                  <a:srgbClr val="FFFFFF"/>
                </a:solidFill>
              </a:rPr>
              <a:t>Brand</a:t>
            </a:r>
            <a:r>
              <a:rPr dirty="0" sz="4400" spc="-120">
                <a:solidFill>
                  <a:srgbClr val="FFFFFF"/>
                </a:solidFill>
              </a:rPr>
              <a:t> </a:t>
            </a:r>
            <a:r>
              <a:rPr dirty="0" sz="4400" spc="-20">
                <a:solidFill>
                  <a:srgbClr val="FFFFFF"/>
                </a:solidFill>
              </a:rPr>
              <a:t>Look </a:t>
            </a:r>
            <a:r>
              <a:rPr dirty="0" sz="4400">
                <a:solidFill>
                  <a:srgbClr val="FFFFFF"/>
                </a:solidFill>
              </a:rPr>
              <a:t>Attractive</a:t>
            </a:r>
            <a:r>
              <a:rPr dirty="0" sz="4400" spc="-125">
                <a:solidFill>
                  <a:srgbClr val="FFFFFF"/>
                </a:solidFill>
              </a:rPr>
              <a:t> </a:t>
            </a:r>
            <a:r>
              <a:rPr dirty="0" sz="4400">
                <a:solidFill>
                  <a:srgbClr val="FFFFFF"/>
                </a:solidFill>
              </a:rPr>
              <a:t>to</a:t>
            </a:r>
            <a:r>
              <a:rPr dirty="0" sz="4400" spc="-145">
                <a:solidFill>
                  <a:srgbClr val="FFFFFF"/>
                </a:solidFill>
              </a:rPr>
              <a:t> </a:t>
            </a:r>
            <a:r>
              <a:rPr dirty="0" sz="4400">
                <a:solidFill>
                  <a:srgbClr val="FFFFFF"/>
                </a:solidFill>
              </a:rPr>
              <a:t>Private</a:t>
            </a:r>
            <a:r>
              <a:rPr dirty="0" sz="4400" spc="-125">
                <a:solidFill>
                  <a:srgbClr val="FFFFFF"/>
                </a:solidFill>
              </a:rPr>
              <a:t> </a:t>
            </a:r>
            <a:r>
              <a:rPr dirty="0" sz="4400" spc="-10">
                <a:solidFill>
                  <a:srgbClr val="FFFFFF"/>
                </a:solidFill>
              </a:rPr>
              <a:t>Equity</a:t>
            </a:r>
            <a:endParaRPr sz="4400"/>
          </a:p>
        </p:txBody>
      </p:sp>
      <p:grpSp>
        <p:nvGrpSpPr>
          <p:cNvPr id="6" name="object 6" descr=""/>
          <p:cNvGrpSpPr/>
          <p:nvPr/>
        </p:nvGrpSpPr>
        <p:grpSpPr>
          <a:xfrm>
            <a:off x="9818327" y="6066303"/>
            <a:ext cx="2273935" cy="713740"/>
            <a:chOff x="9818327" y="6066303"/>
            <a:chExt cx="2273935" cy="71374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20746" y="6209538"/>
              <a:ext cx="2071432" cy="569963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18327" y="6066303"/>
              <a:ext cx="103339" cy="131521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9940389" y="6091832"/>
              <a:ext cx="798195" cy="106045"/>
            </a:xfrm>
            <a:custGeom>
              <a:avLst/>
              <a:gdLst/>
              <a:ahLst/>
              <a:cxnLst/>
              <a:rect l="l" t="t" r="r" b="b"/>
              <a:pathLst>
                <a:path w="798195" h="106045">
                  <a:moveTo>
                    <a:pt x="45567" y="1727"/>
                  </a:moveTo>
                  <a:lnTo>
                    <a:pt x="0" y="1727"/>
                  </a:lnTo>
                  <a:lnTo>
                    <a:pt x="0" y="103733"/>
                  </a:lnTo>
                  <a:lnTo>
                    <a:pt x="20599" y="103733"/>
                  </a:lnTo>
                  <a:lnTo>
                    <a:pt x="20599" y="65252"/>
                  </a:lnTo>
                  <a:lnTo>
                    <a:pt x="43345" y="65252"/>
                  </a:lnTo>
                  <a:lnTo>
                    <a:pt x="75247" y="47929"/>
                  </a:lnTo>
                  <a:lnTo>
                    <a:pt x="20599" y="47929"/>
                  </a:lnTo>
                  <a:lnTo>
                    <a:pt x="20599" y="18986"/>
                  </a:lnTo>
                  <a:lnTo>
                    <a:pt x="76343" y="18986"/>
                  </a:lnTo>
                  <a:lnTo>
                    <a:pt x="76161" y="18376"/>
                  </a:lnTo>
                  <a:lnTo>
                    <a:pt x="68275" y="8127"/>
                  </a:lnTo>
                  <a:lnTo>
                    <a:pt x="63385" y="4800"/>
                  </a:lnTo>
                  <a:lnTo>
                    <a:pt x="53733" y="2247"/>
                  </a:lnTo>
                  <a:lnTo>
                    <a:pt x="45567" y="1727"/>
                  </a:lnTo>
                  <a:close/>
                </a:path>
                <a:path w="798195" h="106045">
                  <a:moveTo>
                    <a:pt x="76343" y="18986"/>
                  </a:moveTo>
                  <a:lnTo>
                    <a:pt x="37960" y="18986"/>
                  </a:lnTo>
                  <a:lnTo>
                    <a:pt x="42900" y="19215"/>
                  </a:lnTo>
                  <a:lnTo>
                    <a:pt x="45364" y="19684"/>
                  </a:lnTo>
                  <a:lnTo>
                    <a:pt x="48704" y="20281"/>
                  </a:lnTo>
                  <a:lnTo>
                    <a:pt x="51460" y="21793"/>
                  </a:lnTo>
                  <a:lnTo>
                    <a:pt x="55829" y="26619"/>
                  </a:lnTo>
                  <a:lnTo>
                    <a:pt x="56908" y="29679"/>
                  </a:lnTo>
                  <a:lnTo>
                    <a:pt x="56908" y="36410"/>
                  </a:lnTo>
                  <a:lnTo>
                    <a:pt x="39979" y="47929"/>
                  </a:lnTo>
                  <a:lnTo>
                    <a:pt x="75247" y="47929"/>
                  </a:lnTo>
                  <a:lnTo>
                    <a:pt x="77000" y="44640"/>
                  </a:lnTo>
                  <a:lnTo>
                    <a:pt x="78130" y="39369"/>
                  </a:lnTo>
                  <a:lnTo>
                    <a:pt x="78130" y="24993"/>
                  </a:lnTo>
                  <a:lnTo>
                    <a:pt x="76343" y="18986"/>
                  </a:lnTo>
                  <a:close/>
                </a:path>
                <a:path w="798195" h="106045">
                  <a:moveTo>
                    <a:pt x="140411" y="0"/>
                  </a:moveTo>
                  <a:lnTo>
                    <a:pt x="132105" y="0"/>
                  </a:lnTo>
                  <a:lnTo>
                    <a:pt x="124777" y="1333"/>
                  </a:lnTo>
                  <a:lnTo>
                    <a:pt x="95732" y="27203"/>
                  </a:lnTo>
                  <a:lnTo>
                    <a:pt x="91071" y="53365"/>
                  </a:lnTo>
                  <a:lnTo>
                    <a:pt x="91912" y="64883"/>
                  </a:lnTo>
                  <a:lnTo>
                    <a:pt x="111804" y="97667"/>
                  </a:lnTo>
                  <a:lnTo>
                    <a:pt x="140690" y="105473"/>
                  </a:lnTo>
                  <a:lnTo>
                    <a:pt x="151358" y="104601"/>
                  </a:lnTo>
                  <a:lnTo>
                    <a:pt x="160897" y="101987"/>
                  </a:lnTo>
                  <a:lnTo>
                    <a:pt x="169306" y="97629"/>
                  </a:lnTo>
                  <a:lnTo>
                    <a:pt x="176580" y="91528"/>
                  </a:lnTo>
                  <a:lnTo>
                    <a:pt x="179390" y="87871"/>
                  </a:lnTo>
                  <a:lnTo>
                    <a:pt x="132410" y="87871"/>
                  </a:lnTo>
                  <a:lnTo>
                    <a:pt x="125628" y="84886"/>
                  </a:lnTo>
                  <a:lnTo>
                    <a:pt x="112309" y="52387"/>
                  </a:lnTo>
                  <a:lnTo>
                    <a:pt x="112781" y="44420"/>
                  </a:lnTo>
                  <a:lnTo>
                    <a:pt x="132130" y="17602"/>
                  </a:lnTo>
                  <a:lnTo>
                    <a:pt x="179273" y="17602"/>
                  </a:lnTo>
                  <a:lnTo>
                    <a:pt x="176479" y="13982"/>
                  </a:lnTo>
                  <a:lnTo>
                    <a:pt x="169152" y="7865"/>
                  </a:lnTo>
                  <a:lnTo>
                    <a:pt x="160697" y="3495"/>
                  </a:lnTo>
                  <a:lnTo>
                    <a:pt x="151117" y="873"/>
                  </a:lnTo>
                  <a:lnTo>
                    <a:pt x="140411" y="0"/>
                  </a:lnTo>
                  <a:close/>
                </a:path>
                <a:path w="798195" h="106045">
                  <a:moveTo>
                    <a:pt x="179273" y="17602"/>
                  </a:moveTo>
                  <a:lnTo>
                    <a:pt x="149098" y="17602"/>
                  </a:lnTo>
                  <a:lnTo>
                    <a:pt x="155905" y="20472"/>
                  </a:lnTo>
                  <a:lnTo>
                    <a:pt x="161036" y="26225"/>
                  </a:lnTo>
                  <a:lnTo>
                    <a:pt x="164401" y="31095"/>
                  </a:lnTo>
                  <a:lnTo>
                    <a:pt x="166801" y="37077"/>
                  </a:lnTo>
                  <a:lnTo>
                    <a:pt x="168240" y="44174"/>
                  </a:lnTo>
                  <a:lnTo>
                    <a:pt x="168719" y="52387"/>
                  </a:lnTo>
                  <a:lnTo>
                    <a:pt x="168226" y="60702"/>
                  </a:lnTo>
                  <a:lnTo>
                    <a:pt x="148818" y="87871"/>
                  </a:lnTo>
                  <a:lnTo>
                    <a:pt x="179390" y="87871"/>
                  </a:lnTo>
                  <a:lnTo>
                    <a:pt x="189982" y="52387"/>
                  </a:lnTo>
                  <a:lnTo>
                    <a:pt x="189171" y="41102"/>
                  </a:lnTo>
                  <a:lnTo>
                    <a:pt x="186634" y="30697"/>
                  </a:lnTo>
                  <a:lnTo>
                    <a:pt x="182403" y="21657"/>
                  </a:lnTo>
                  <a:lnTo>
                    <a:pt x="179273" y="17602"/>
                  </a:lnTo>
                  <a:close/>
                </a:path>
                <a:path w="798195" h="106045">
                  <a:moveTo>
                    <a:pt x="225983" y="1727"/>
                  </a:moveTo>
                  <a:lnTo>
                    <a:pt x="205943" y="1727"/>
                  </a:lnTo>
                  <a:lnTo>
                    <a:pt x="205943" y="103733"/>
                  </a:lnTo>
                  <a:lnTo>
                    <a:pt x="225082" y="103733"/>
                  </a:lnTo>
                  <a:lnTo>
                    <a:pt x="225082" y="37223"/>
                  </a:lnTo>
                  <a:lnTo>
                    <a:pt x="247735" y="37223"/>
                  </a:lnTo>
                  <a:lnTo>
                    <a:pt x="225983" y="1727"/>
                  </a:lnTo>
                  <a:close/>
                </a:path>
                <a:path w="798195" h="106045">
                  <a:moveTo>
                    <a:pt x="247735" y="37223"/>
                  </a:moveTo>
                  <a:lnTo>
                    <a:pt x="225082" y="37223"/>
                  </a:lnTo>
                  <a:lnTo>
                    <a:pt x="266204" y="103733"/>
                  </a:lnTo>
                  <a:lnTo>
                    <a:pt x="286867" y="103733"/>
                  </a:lnTo>
                  <a:lnTo>
                    <a:pt x="286867" y="69849"/>
                  </a:lnTo>
                  <a:lnTo>
                    <a:pt x="267728" y="69849"/>
                  </a:lnTo>
                  <a:lnTo>
                    <a:pt x="247735" y="37223"/>
                  </a:lnTo>
                  <a:close/>
                </a:path>
                <a:path w="798195" h="106045">
                  <a:moveTo>
                    <a:pt x="286867" y="1727"/>
                  </a:moveTo>
                  <a:lnTo>
                    <a:pt x="267728" y="1727"/>
                  </a:lnTo>
                  <a:lnTo>
                    <a:pt x="267728" y="69849"/>
                  </a:lnTo>
                  <a:lnTo>
                    <a:pt x="286867" y="69849"/>
                  </a:lnTo>
                  <a:lnTo>
                    <a:pt x="286867" y="1727"/>
                  </a:lnTo>
                  <a:close/>
                </a:path>
                <a:path w="798195" h="106045">
                  <a:moveTo>
                    <a:pt x="323430" y="68592"/>
                  </a:moveTo>
                  <a:lnTo>
                    <a:pt x="303390" y="70548"/>
                  </a:lnTo>
                  <a:lnTo>
                    <a:pt x="304921" y="78592"/>
                  </a:lnTo>
                  <a:lnTo>
                    <a:pt x="307495" y="85615"/>
                  </a:lnTo>
                  <a:lnTo>
                    <a:pt x="345490" y="105536"/>
                  </a:lnTo>
                  <a:lnTo>
                    <a:pt x="354342" y="105536"/>
                  </a:lnTo>
                  <a:lnTo>
                    <a:pt x="361746" y="104305"/>
                  </a:lnTo>
                  <a:lnTo>
                    <a:pt x="373621" y="99339"/>
                  </a:lnTo>
                  <a:lnTo>
                    <a:pt x="378206" y="95542"/>
                  </a:lnTo>
                  <a:lnTo>
                    <a:pt x="382918" y="88150"/>
                  </a:lnTo>
                  <a:lnTo>
                    <a:pt x="339432" y="88150"/>
                  </a:lnTo>
                  <a:lnTo>
                    <a:pt x="334454" y="86575"/>
                  </a:lnTo>
                  <a:lnTo>
                    <a:pt x="327088" y="80263"/>
                  </a:lnTo>
                  <a:lnTo>
                    <a:pt x="324637" y="75323"/>
                  </a:lnTo>
                  <a:lnTo>
                    <a:pt x="323430" y="68592"/>
                  </a:lnTo>
                  <a:close/>
                </a:path>
                <a:path w="798195" h="106045">
                  <a:moveTo>
                    <a:pt x="344297" y="0"/>
                  </a:moveTo>
                  <a:lnTo>
                    <a:pt x="336461" y="0"/>
                  </a:lnTo>
                  <a:lnTo>
                    <a:pt x="329768" y="1181"/>
                  </a:lnTo>
                  <a:lnTo>
                    <a:pt x="318693" y="5905"/>
                  </a:lnTo>
                  <a:lnTo>
                    <a:pt x="314439" y="9347"/>
                  </a:lnTo>
                  <a:lnTo>
                    <a:pt x="308546" y="18402"/>
                  </a:lnTo>
                  <a:lnTo>
                    <a:pt x="307086" y="23253"/>
                  </a:lnTo>
                  <a:lnTo>
                    <a:pt x="307086" y="36525"/>
                  </a:lnTo>
                  <a:lnTo>
                    <a:pt x="310210" y="43357"/>
                  </a:lnTo>
                  <a:lnTo>
                    <a:pt x="320929" y="52971"/>
                  </a:lnTo>
                  <a:lnTo>
                    <a:pt x="328676" y="56324"/>
                  </a:lnTo>
                  <a:lnTo>
                    <a:pt x="348297" y="61201"/>
                  </a:lnTo>
                  <a:lnTo>
                    <a:pt x="353783" y="62687"/>
                  </a:lnTo>
                  <a:lnTo>
                    <a:pt x="365734" y="71678"/>
                  </a:lnTo>
                  <a:lnTo>
                    <a:pt x="365734" y="77850"/>
                  </a:lnTo>
                  <a:lnTo>
                    <a:pt x="364045" y="81127"/>
                  </a:lnTo>
                  <a:lnTo>
                    <a:pt x="357327" y="86740"/>
                  </a:lnTo>
                  <a:lnTo>
                    <a:pt x="352323" y="88150"/>
                  </a:lnTo>
                  <a:lnTo>
                    <a:pt x="382918" y="88150"/>
                  </a:lnTo>
                  <a:lnTo>
                    <a:pt x="384708" y="85343"/>
                  </a:lnTo>
                  <a:lnTo>
                    <a:pt x="386205" y="80263"/>
                  </a:lnTo>
                  <a:lnTo>
                    <a:pt x="386321" y="67576"/>
                  </a:lnTo>
                  <a:lnTo>
                    <a:pt x="384975" y="62166"/>
                  </a:lnTo>
                  <a:lnTo>
                    <a:pt x="338734" y="37706"/>
                  </a:lnTo>
                  <a:lnTo>
                    <a:pt x="332422" y="35432"/>
                  </a:lnTo>
                  <a:lnTo>
                    <a:pt x="327787" y="31534"/>
                  </a:lnTo>
                  <a:lnTo>
                    <a:pt x="326771" y="29476"/>
                  </a:lnTo>
                  <a:lnTo>
                    <a:pt x="326771" y="24409"/>
                  </a:lnTo>
                  <a:lnTo>
                    <a:pt x="327863" y="22301"/>
                  </a:lnTo>
                  <a:lnTo>
                    <a:pt x="333425" y="18275"/>
                  </a:lnTo>
                  <a:lnTo>
                    <a:pt x="338112" y="17043"/>
                  </a:lnTo>
                  <a:lnTo>
                    <a:pt x="381052" y="17043"/>
                  </a:lnTo>
                  <a:lnTo>
                    <a:pt x="379679" y="14020"/>
                  </a:lnTo>
                  <a:lnTo>
                    <a:pt x="373214" y="8407"/>
                  </a:lnTo>
                  <a:lnTo>
                    <a:pt x="367766" y="4730"/>
                  </a:lnTo>
                  <a:lnTo>
                    <a:pt x="361132" y="2103"/>
                  </a:lnTo>
                  <a:lnTo>
                    <a:pt x="353310" y="526"/>
                  </a:lnTo>
                  <a:lnTo>
                    <a:pt x="344297" y="0"/>
                  </a:lnTo>
                  <a:close/>
                </a:path>
                <a:path w="798195" h="106045">
                  <a:moveTo>
                    <a:pt x="381052" y="17043"/>
                  </a:moveTo>
                  <a:lnTo>
                    <a:pt x="349897" y="17043"/>
                  </a:lnTo>
                  <a:lnTo>
                    <a:pt x="354241" y="18186"/>
                  </a:lnTo>
                  <a:lnTo>
                    <a:pt x="360045" y="22783"/>
                  </a:lnTo>
                  <a:lnTo>
                    <a:pt x="361924" y="26555"/>
                  </a:lnTo>
                  <a:lnTo>
                    <a:pt x="362813" y="31788"/>
                  </a:lnTo>
                  <a:lnTo>
                    <a:pt x="383400" y="30886"/>
                  </a:lnTo>
                  <a:lnTo>
                    <a:pt x="383082" y="21513"/>
                  </a:lnTo>
                  <a:lnTo>
                    <a:pt x="381052" y="17043"/>
                  </a:lnTo>
                  <a:close/>
                </a:path>
                <a:path w="798195" h="106045">
                  <a:moveTo>
                    <a:pt x="449021" y="0"/>
                  </a:moveTo>
                  <a:lnTo>
                    <a:pt x="440715" y="0"/>
                  </a:lnTo>
                  <a:lnTo>
                    <a:pt x="433387" y="1333"/>
                  </a:lnTo>
                  <a:lnTo>
                    <a:pt x="404342" y="27203"/>
                  </a:lnTo>
                  <a:lnTo>
                    <a:pt x="399681" y="53365"/>
                  </a:lnTo>
                  <a:lnTo>
                    <a:pt x="400522" y="64883"/>
                  </a:lnTo>
                  <a:lnTo>
                    <a:pt x="420414" y="97667"/>
                  </a:lnTo>
                  <a:lnTo>
                    <a:pt x="449300" y="105473"/>
                  </a:lnTo>
                  <a:lnTo>
                    <a:pt x="459968" y="104601"/>
                  </a:lnTo>
                  <a:lnTo>
                    <a:pt x="469507" y="101987"/>
                  </a:lnTo>
                  <a:lnTo>
                    <a:pt x="477916" y="97629"/>
                  </a:lnTo>
                  <a:lnTo>
                    <a:pt x="485190" y="91528"/>
                  </a:lnTo>
                  <a:lnTo>
                    <a:pt x="488000" y="87871"/>
                  </a:lnTo>
                  <a:lnTo>
                    <a:pt x="441020" y="87871"/>
                  </a:lnTo>
                  <a:lnTo>
                    <a:pt x="434238" y="84886"/>
                  </a:lnTo>
                  <a:lnTo>
                    <a:pt x="420919" y="52387"/>
                  </a:lnTo>
                  <a:lnTo>
                    <a:pt x="421391" y="44420"/>
                  </a:lnTo>
                  <a:lnTo>
                    <a:pt x="440740" y="17602"/>
                  </a:lnTo>
                  <a:lnTo>
                    <a:pt x="487883" y="17602"/>
                  </a:lnTo>
                  <a:lnTo>
                    <a:pt x="485089" y="13982"/>
                  </a:lnTo>
                  <a:lnTo>
                    <a:pt x="477762" y="7865"/>
                  </a:lnTo>
                  <a:lnTo>
                    <a:pt x="469307" y="3495"/>
                  </a:lnTo>
                  <a:lnTo>
                    <a:pt x="459727" y="873"/>
                  </a:lnTo>
                  <a:lnTo>
                    <a:pt x="449021" y="0"/>
                  </a:lnTo>
                  <a:close/>
                </a:path>
                <a:path w="798195" h="106045">
                  <a:moveTo>
                    <a:pt x="487883" y="17602"/>
                  </a:moveTo>
                  <a:lnTo>
                    <a:pt x="457708" y="17602"/>
                  </a:lnTo>
                  <a:lnTo>
                    <a:pt x="464515" y="20472"/>
                  </a:lnTo>
                  <a:lnTo>
                    <a:pt x="469645" y="26225"/>
                  </a:lnTo>
                  <a:lnTo>
                    <a:pt x="473011" y="31095"/>
                  </a:lnTo>
                  <a:lnTo>
                    <a:pt x="475411" y="37077"/>
                  </a:lnTo>
                  <a:lnTo>
                    <a:pt x="476850" y="44174"/>
                  </a:lnTo>
                  <a:lnTo>
                    <a:pt x="477329" y="52387"/>
                  </a:lnTo>
                  <a:lnTo>
                    <a:pt x="476836" y="60702"/>
                  </a:lnTo>
                  <a:lnTo>
                    <a:pt x="457428" y="87871"/>
                  </a:lnTo>
                  <a:lnTo>
                    <a:pt x="488000" y="87871"/>
                  </a:lnTo>
                  <a:lnTo>
                    <a:pt x="498592" y="52387"/>
                  </a:lnTo>
                  <a:lnTo>
                    <a:pt x="497781" y="41102"/>
                  </a:lnTo>
                  <a:lnTo>
                    <a:pt x="495244" y="30697"/>
                  </a:lnTo>
                  <a:lnTo>
                    <a:pt x="491013" y="21657"/>
                  </a:lnTo>
                  <a:lnTo>
                    <a:pt x="487883" y="17602"/>
                  </a:lnTo>
                  <a:close/>
                </a:path>
                <a:path w="798195" h="106045">
                  <a:moveTo>
                    <a:pt x="568667" y="1727"/>
                  </a:moveTo>
                  <a:lnTo>
                    <a:pt x="514413" y="1727"/>
                  </a:lnTo>
                  <a:lnTo>
                    <a:pt x="514413" y="103733"/>
                  </a:lnTo>
                  <a:lnTo>
                    <a:pt x="535012" y="103733"/>
                  </a:lnTo>
                  <a:lnTo>
                    <a:pt x="535012" y="61150"/>
                  </a:lnTo>
                  <a:lnTo>
                    <a:pt x="575090" y="61150"/>
                  </a:lnTo>
                  <a:lnTo>
                    <a:pt x="570915" y="58712"/>
                  </a:lnTo>
                  <a:lnTo>
                    <a:pt x="579869" y="57416"/>
                  </a:lnTo>
                  <a:lnTo>
                    <a:pt x="586600" y="54279"/>
                  </a:lnTo>
                  <a:lnTo>
                    <a:pt x="595077" y="44869"/>
                  </a:lnTo>
                  <a:lnTo>
                    <a:pt x="535012" y="44869"/>
                  </a:lnTo>
                  <a:lnTo>
                    <a:pt x="535012" y="18986"/>
                  </a:lnTo>
                  <a:lnTo>
                    <a:pt x="596364" y="18986"/>
                  </a:lnTo>
                  <a:lnTo>
                    <a:pt x="590423" y="9575"/>
                  </a:lnTo>
                  <a:lnTo>
                    <a:pt x="586460" y="6311"/>
                  </a:lnTo>
                  <a:lnTo>
                    <a:pt x="576592" y="2654"/>
                  </a:lnTo>
                  <a:lnTo>
                    <a:pt x="568667" y="1727"/>
                  </a:lnTo>
                  <a:close/>
                </a:path>
                <a:path w="798195" h="106045">
                  <a:moveTo>
                    <a:pt x="575090" y="61150"/>
                  </a:moveTo>
                  <a:lnTo>
                    <a:pt x="543915" y="61150"/>
                  </a:lnTo>
                  <a:lnTo>
                    <a:pt x="547370" y="61531"/>
                  </a:lnTo>
                  <a:lnTo>
                    <a:pt x="551738" y="63068"/>
                  </a:lnTo>
                  <a:lnTo>
                    <a:pt x="553796" y="64477"/>
                  </a:lnTo>
                  <a:lnTo>
                    <a:pt x="557695" y="68605"/>
                  </a:lnTo>
                  <a:lnTo>
                    <a:pt x="561314" y="73609"/>
                  </a:lnTo>
                  <a:lnTo>
                    <a:pt x="581494" y="103733"/>
                  </a:lnTo>
                  <a:lnTo>
                    <a:pt x="606120" y="103733"/>
                  </a:lnTo>
                  <a:lnTo>
                    <a:pt x="588746" y="75907"/>
                  </a:lnTo>
                  <a:lnTo>
                    <a:pt x="584847" y="70383"/>
                  </a:lnTo>
                  <a:lnTo>
                    <a:pt x="579043" y="64173"/>
                  </a:lnTo>
                  <a:lnTo>
                    <a:pt x="575373" y="61315"/>
                  </a:lnTo>
                  <a:lnTo>
                    <a:pt x="575090" y="61150"/>
                  </a:lnTo>
                  <a:close/>
                </a:path>
                <a:path w="798195" h="106045">
                  <a:moveTo>
                    <a:pt x="596364" y="18986"/>
                  </a:moveTo>
                  <a:lnTo>
                    <a:pt x="559435" y="18986"/>
                  </a:lnTo>
                  <a:lnTo>
                    <a:pt x="564451" y="19100"/>
                  </a:lnTo>
                  <a:lnTo>
                    <a:pt x="566115" y="19342"/>
                  </a:lnTo>
                  <a:lnTo>
                    <a:pt x="569455" y="19888"/>
                  </a:lnTo>
                  <a:lnTo>
                    <a:pt x="572046" y="21221"/>
                  </a:lnTo>
                  <a:lnTo>
                    <a:pt x="575703" y="25450"/>
                  </a:lnTo>
                  <a:lnTo>
                    <a:pt x="576618" y="28219"/>
                  </a:lnTo>
                  <a:lnTo>
                    <a:pt x="576618" y="34709"/>
                  </a:lnTo>
                  <a:lnTo>
                    <a:pt x="560133" y="44869"/>
                  </a:lnTo>
                  <a:lnTo>
                    <a:pt x="595077" y="44869"/>
                  </a:lnTo>
                  <a:lnTo>
                    <a:pt x="595591" y="44297"/>
                  </a:lnTo>
                  <a:lnTo>
                    <a:pt x="597839" y="37985"/>
                  </a:lnTo>
                  <a:lnTo>
                    <a:pt x="597839" y="24295"/>
                  </a:lnTo>
                  <a:lnTo>
                    <a:pt x="596364" y="18986"/>
                  </a:lnTo>
                  <a:close/>
                </a:path>
                <a:path w="798195" h="106045">
                  <a:moveTo>
                    <a:pt x="692848" y="1727"/>
                  </a:moveTo>
                  <a:lnTo>
                    <a:pt x="617220" y="1727"/>
                  </a:lnTo>
                  <a:lnTo>
                    <a:pt x="617220" y="103733"/>
                  </a:lnTo>
                  <a:lnTo>
                    <a:pt x="694804" y="103733"/>
                  </a:lnTo>
                  <a:lnTo>
                    <a:pt x="694804" y="86550"/>
                  </a:lnTo>
                  <a:lnTo>
                    <a:pt x="637819" y="86550"/>
                  </a:lnTo>
                  <a:lnTo>
                    <a:pt x="637819" y="58788"/>
                  </a:lnTo>
                  <a:lnTo>
                    <a:pt x="689025" y="58788"/>
                  </a:lnTo>
                  <a:lnTo>
                    <a:pt x="689025" y="41605"/>
                  </a:lnTo>
                  <a:lnTo>
                    <a:pt x="637819" y="41605"/>
                  </a:lnTo>
                  <a:lnTo>
                    <a:pt x="637819" y="18986"/>
                  </a:lnTo>
                  <a:lnTo>
                    <a:pt x="692848" y="18986"/>
                  </a:lnTo>
                  <a:lnTo>
                    <a:pt x="692848" y="1727"/>
                  </a:lnTo>
                  <a:close/>
                </a:path>
                <a:path w="798195" h="106045">
                  <a:moveTo>
                    <a:pt x="758532" y="1727"/>
                  </a:moveTo>
                  <a:lnTo>
                    <a:pt x="712406" y="1727"/>
                  </a:lnTo>
                  <a:lnTo>
                    <a:pt x="712406" y="103733"/>
                  </a:lnTo>
                  <a:lnTo>
                    <a:pt x="758761" y="103733"/>
                  </a:lnTo>
                  <a:lnTo>
                    <a:pt x="764844" y="103009"/>
                  </a:lnTo>
                  <a:lnTo>
                    <a:pt x="775462" y="99631"/>
                  </a:lnTo>
                  <a:lnTo>
                    <a:pt x="780288" y="96913"/>
                  </a:lnTo>
                  <a:lnTo>
                    <a:pt x="788593" y="88849"/>
                  </a:lnTo>
                  <a:lnTo>
                    <a:pt x="789983" y="86550"/>
                  </a:lnTo>
                  <a:lnTo>
                    <a:pt x="732993" y="86550"/>
                  </a:lnTo>
                  <a:lnTo>
                    <a:pt x="732993" y="18986"/>
                  </a:lnTo>
                  <a:lnTo>
                    <a:pt x="789931" y="18986"/>
                  </a:lnTo>
                  <a:lnTo>
                    <a:pt x="789101" y="17576"/>
                  </a:lnTo>
                  <a:lnTo>
                    <a:pt x="780567" y="8572"/>
                  </a:lnTo>
                  <a:lnTo>
                    <a:pt x="775436" y="5448"/>
                  </a:lnTo>
                  <a:lnTo>
                    <a:pt x="764997" y="2387"/>
                  </a:lnTo>
                  <a:lnTo>
                    <a:pt x="758532" y="1727"/>
                  </a:lnTo>
                  <a:close/>
                </a:path>
                <a:path w="798195" h="106045">
                  <a:moveTo>
                    <a:pt x="789931" y="18986"/>
                  </a:moveTo>
                  <a:lnTo>
                    <a:pt x="750646" y="18986"/>
                  </a:lnTo>
                  <a:lnTo>
                    <a:pt x="756285" y="19316"/>
                  </a:lnTo>
                  <a:lnTo>
                    <a:pt x="763003" y="20802"/>
                  </a:lnTo>
                  <a:lnTo>
                    <a:pt x="776617" y="60693"/>
                  </a:lnTo>
                  <a:lnTo>
                    <a:pt x="775919" y="66916"/>
                  </a:lnTo>
                  <a:lnTo>
                    <a:pt x="754126" y="86550"/>
                  </a:lnTo>
                  <a:lnTo>
                    <a:pt x="789983" y="86550"/>
                  </a:lnTo>
                  <a:lnTo>
                    <a:pt x="792226" y="82842"/>
                  </a:lnTo>
                  <a:lnTo>
                    <a:pt x="796861" y="69341"/>
                  </a:lnTo>
                  <a:lnTo>
                    <a:pt x="797915" y="62102"/>
                  </a:lnTo>
                  <a:lnTo>
                    <a:pt x="797915" y="44157"/>
                  </a:lnTo>
                  <a:lnTo>
                    <a:pt x="796798" y="36118"/>
                  </a:lnTo>
                  <a:lnTo>
                    <a:pt x="792340" y="23075"/>
                  </a:lnTo>
                  <a:lnTo>
                    <a:pt x="789931" y="18986"/>
                  </a:lnTo>
                  <a:close/>
                </a:path>
              </a:pathLst>
            </a:custGeom>
            <a:solidFill>
              <a:srgbClr val="F4911F">
                <a:alpha val="4195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808377" y="6093564"/>
              <a:ext cx="218804" cy="102006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298842" y="2314583"/>
            <a:ext cx="5789930" cy="3343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b="1">
                <a:solidFill>
                  <a:srgbClr val="F4921E"/>
                </a:solidFill>
                <a:latin typeface="Calibri"/>
                <a:cs typeface="Calibri"/>
              </a:rPr>
              <a:t>What</a:t>
            </a:r>
            <a:r>
              <a:rPr dirty="0" sz="4000" spc="-40" b="1">
                <a:solidFill>
                  <a:srgbClr val="F4921E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F4921E"/>
                </a:solidFill>
                <a:latin typeface="Calibri"/>
                <a:cs typeface="Calibri"/>
              </a:rPr>
              <a:t>are</a:t>
            </a:r>
            <a:r>
              <a:rPr dirty="0" sz="4000" spc="-40" b="1">
                <a:solidFill>
                  <a:srgbClr val="F4921E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F4921E"/>
                </a:solidFill>
                <a:latin typeface="Calibri"/>
                <a:cs typeface="Calibri"/>
              </a:rPr>
              <a:t>they</a:t>
            </a:r>
            <a:r>
              <a:rPr dirty="0" sz="4000" spc="-35" b="1">
                <a:solidFill>
                  <a:srgbClr val="F4921E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F4921E"/>
                </a:solidFill>
                <a:latin typeface="Calibri"/>
                <a:cs typeface="Calibri"/>
              </a:rPr>
              <a:t>looking</a:t>
            </a:r>
            <a:r>
              <a:rPr dirty="0" sz="4000" spc="-25" b="1">
                <a:solidFill>
                  <a:srgbClr val="F4921E"/>
                </a:solidFill>
                <a:latin typeface="Calibri"/>
                <a:cs typeface="Calibri"/>
              </a:rPr>
              <a:t> </a:t>
            </a:r>
            <a:r>
              <a:rPr dirty="0" sz="4000" spc="-20" b="1">
                <a:solidFill>
                  <a:srgbClr val="F4921E"/>
                </a:solidFill>
                <a:latin typeface="Calibri"/>
                <a:cs typeface="Calibri"/>
              </a:rPr>
              <a:t>for…</a:t>
            </a:r>
            <a:endParaRPr sz="4000">
              <a:latin typeface="Calibri"/>
              <a:cs typeface="Calibri"/>
            </a:endParaRPr>
          </a:p>
          <a:p>
            <a:pPr marL="469900" marR="1907539">
              <a:lnSpc>
                <a:spcPct val="158300"/>
              </a:lnSpc>
              <a:spcBef>
                <a:spcPts val="805"/>
              </a:spcBef>
            </a:pPr>
            <a:r>
              <a:rPr dirty="0" sz="1800">
                <a:solidFill>
                  <a:srgbClr val="003B6E"/>
                </a:solidFill>
                <a:latin typeface="Calibri"/>
                <a:cs typeface="Calibri"/>
              </a:rPr>
              <a:t>Royalties</a:t>
            </a:r>
            <a:r>
              <a:rPr dirty="0" sz="1800" spc="-50">
                <a:solidFill>
                  <a:srgbClr val="003B6E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3B6E"/>
                </a:solidFill>
                <a:latin typeface="Calibri"/>
                <a:cs typeface="Calibri"/>
              </a:rPr>
              <a:t>compared</a:t>
            </a:r>
            <a:r>
              <a:rPr dirty="0" sz="1800" spc="-40">
                <a:solidFill>
                  <a:srgbClr val="003B6E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3B6E"/>
                </a:solidFill>
                <a:latin typeface="Calibri"/>
                <a:cs typeface="Calibri"/>
              </a:rPr>
              <a:t>to</a:t>
            </a:r>
            <a:r>
              <a:rPr dirty="0" sz="1800" spc="-50">
                <a:solidFill>
                  <a:srgbClr val="003B6E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3B6E"/>
                </a:solidFill>
                <a:latin typeface="Calibri"/>
                <a:cs typeface="Calibri"/>
              </a:rPr>
              <a:t>franchise</a:t>
            </a:r>
            <a:r>
              <a:rPr dirty="0" sz="1800" spc="-55">
                <a:solidFill>
                  <a:srgbClr val="003B6E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003B6E"/>
                </a:solidFill>
                <a:latin typeface="Calibri"/>
                <a:cs typeface="Calibri"/>
              </a:rPr>
              <a:t>fees </a:t>
            </a:r>
            <a:r>
              <a:rPr dirty="0" sz="1800">
                <a:solidFill>
                  <a:srgbClr val="003B6E"/>
                </a:solidFill>
                <a:latin typeface="Calibri"/>
                <a:cs typeface="Calibri"/>
              </a:rPr>
              <a:t>Management</a:t>
            </a:r>
            <a:r>
              <a:rPr dirty="0" sz="1800" spc="-45">
                <a:solidFill>
                  <a:srgbClr val="003B6E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003B6E"/>
                </a:solidFill>
                <a:latin typeface="Calibri"/>
                <a:cs typeface="Calibri"/>
              </a:rPr>
              <a:t>Team</a:t>
            </a:r>
            <a:endParaRPr sz="1800">
              <a:latin typeface="Calibri"/>
              <a:cs typeface="Calibri"/>
            </a:endParaRPr>
          </a:p>
          <a:p>
            <a:pPr marL="469900" marR="3256915">
              <a:lnSpc>
                <a:spcPct val="158300"/>
              </a:lnSpc>
            </a:pPr>
            <a:r>
              <a:rPr dirty="0" sz="1800">
                <a:solidFill>
                  <a:srgbClr val="003B6E"/>
                </a:solidFill>
                <a:latin typeface="Calibri"/>
                <a:cs typeface="Calibri"/>
              </a:rPr>
              <a:t>Position</a:t>
            </a:r>
            <a:r>
              <a:rPr dirty="0" sz="1800" spc="-25">
                <a:solidFill>
                  <a:srgbClr val="003B6E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3B6E"/>
                </a:solidFill>
                <a:latin typeface="Calibri"/>
                <a:cs typeface="Calibri"/>
              </a:rPr>
              <a:t>in</a:t>
            </a:r>
            <a:r>
              <a:rPr dirty="0" sz="1800" spc="-15">
                <a:solidFill>
                  <a:srgbClr val="003B6E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3B6E"/>
                </a:solidFill>
                <a:latin typeface="Calibri"/>
                <a:cs typeface="Calibri"/>
              </a:rPr>
              <a:t>the</a:t>
            </a:r>
            <a:r>
              <a:rPr dirty="0" sz="1800" spc="-10">
                <a:solidFill>
                  <a:srgbClr val="003B6E"/>
                </a:solidFill>
                <a:latin typeface="Calibri"/>
                <a:cs typeface="Calibri"/>
              </a:rPr>
              <a:t> market </a:t>
            </a:r>
            <a:r>
              <a:rPr dirty="0" sz="1800">
                <a:solidFill>
                  <a:srgbClr val="003B6E"/>
                </a:solidFill>
                <a:latin typeface="Calibri"/>
                <a:cs typeface="Calibri"/>
              </a:rPr>
              <a:t>Structure</a:t>
            </a:r>
            <a:r>
              <a:rPr dirty="0" sz="1800" spc="-20">
                <a:solidFill>
                  <a:srgbClr val="003B6E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3B6E"/>
                </a:solidFill>
                <a:latin typeface="Calibri"/>
                <a:cs typeface="Calibri"/>
              </a:rPr>
              <a:t>and </a:t>
            </a:r>
            <a:r>
              <a:rPr dirty="0" sz="1800" spc="-20">
                <a:solidFill>
                  <a:srgbClr val="003B6E"/>
                </a:solidFill>
                <a:latin typeface="Calibri"/>
                <a:cs typeface="Calibri"/>
              </a:rPr>
              <a:t>systems </a:t>
            </a:r>
            <a:r>
              <a:rPr dirty="0" sz="1800">
                <a:solidFill>
                  <a:srgbClr val="003B6E"/>
                </a:solidFill>
                <a:latin typeface="Calibri"/>
                <a:cs typeface="Calibri"/>
              </a:rPr>
              <a:t>Growth</a:t>
            </a:r>
            <a:r>
              <a:rPr dirty="0" sz="1800" spc="-20">
                <a:solidFill>
                  <a:srgbClr val="003B6E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3B6E"/>
                </a:solidFill>
                <a:latin typeface="Calibri"/>
                <a:cs typeface="Calibri"/>
              </a:rPr>
              <a:t>and</a:t>
            </a:r>
            <a:r>
              <a:rPr dirty="0" sz="1800" spc="-10">
                <a:solidFill>
                  <a:srgbClr val="003B6E"/>
                </a:solidFill>
                <a:latin typeface="Calibri"/>
                <a:cs typeface="Calibri"/>
              </a:rPr>
              <a:t> funding </a:t>
            </a:r>
            <a:r>
              <a:rPr dirty="0" sz="1800">
                <a:solidFill>
                  <a:srgbClr val="003B6E"/>
                </a:solidFill>
                <a:latin typeface="Calibri"/>
                <a:cs typeface="Calibri"/>
              </a:rPr>
              <a:t>Vendor</a:t>
            </a:r>
            <a:r>
              <a:rPr dirty="0" sz="1800" spc="-85">
                <a:solidFill>
                  <a:srgbClr val="003B6E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3B6E"/>
                </a:solidFill>
                <a:latin typeface="Calibri"/>
                <a:cs typeface="Calibri"/>
              </a:rPr>
              <a:t>relationships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10705" y="2442972"/>
            <a:ext cx="4635995" cy="34808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38100"/>
            <a:ext cx="8902700" cy="1899285"/>
            <a:chOff x="0" y="38100"/>
            <a:chExt cx="8902700" cy="189928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8100"/>
              <a:ext cx="8902446" cy="1228343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08660"/>
              <a:ext cx="7837169" cy="122834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8842" y="186268"/>
            <a:ext cx="8080375" cy="13665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4400">
                <a:solidFill>
                  <a:srgbClr val="FFFFFF"/>
                </a:solidFill>
              </a:rPr>
              <a:t>How</a:t>
            </a:r>
            <a:r>
              <a:rPr dirty="0" sz="4400" spc="-125">
                <a:solidFill>
                  <a:srgbClr val="FFFFFF"/>
                </a:solidFill>
              </a:rPr>
              <a:t> </a:t>
            </a:r>
            <a:r>
              <a:rPr dirty="0" sz="4400">
                <a:solidFill>
                  <a:srgbClr val="FFFFFF"/>
                </a:solidFill>
              </a:rPr>
              <a:t>to</a:t>
            </a:r>
            <a:r>
              <a:rPr dirty="0" sz="4400" spc="-130">
                <a:solidFill>
                  <a:srgbClr val="FFFFFF"/>
                </a:solidFill>
              </a:rPr>
              <a:t> </a:t>
            </a:r>
            <a:r>
              <a:rPr dirty="0" sz="4400">
                <a:solidFill>
                  <a:srgbClr val="FFFFFF"/>
                </a:solidFill>
              </a:rPr>
              <a:t>Make</a:t>
            </a:r>
            <a:r>
              <a:rPr dirty="0" sz="4400" spc="-200">
                <a:solidFill>
                  <a:srgbClr val="FFFFFF"/>
                </a:solidFill>
              </a:rPr>
              <a:t> </a:t>
            </a:r>
            <a:r>
              <a:rPr dirty="0" sz="4400" spc="-45">
                <a:solidFill>
                  <a:srgbClr val="FFFFFF"/>
                </a:solidFill>
              </a:rPr>
              <a:t>Your</a:t>
            </a:r>
            <a:r>
              <a:rPr dirty="0" sz="4400" spc="-120">
                <a:solidFill>
                  <a:srgbClr val="FFFFFF"/>
                </a:solidFill>
              </a:rPr>
              <a:t> </a:t>
            </a:r>
            <a:r>
              <a:rPr dirty="0" sz="4400">
                <a:solidFill>
                  <a:srgbClr val="FFFFFF"/>
                </a:solidFill>
              </a:rPr>
              <a:t>Brand</a:t>
            </a:r>
            <a:r>
              <a:rPr dirty="0" sz="4400" spc="-120">
                <a:solidFill>
                  <a:srgbClr val="FFFFFF"/>
                </a:solidFill>
              </a:rPr>
              <a:t> </a:t>
            </a:r>
            <a:r>
              <a:rPr dirty="0" sz="4400" spc="-20">
                <a:solidFill>
                  <a:srgbClr val="FFFFFF"/>
                </a:solidFill>
              </a:rPr>
              <a:t>Look </a:t>
            </a:r>
            <a:r>
              <a:rPr dirty="0" sz="4400">
                <a:solidFill>
                  <a:srgbClr val="FFFFFF"/>
                </a:solidFill>
              </a:rPr>
              <a:t>Attractive</a:t>
            </a:r>
            <a:r>
              <a:rPr dirty="0" sz="4400" spc="-125">
                <a:solidFill>
                  <a:srgbClr val="FFFFFF"/>
                </a:solidFill>
              </a:rPr>
              <a:t> </a:t>
            </a:r>
            <a:r>
              <a:rPr dirty="0" sz="4400">
                <a:solidFill>
                  <a:srgbClr val="FFFFFF"/>
                </a:solidFill>
              </a:rPr>
              <a:t>to</a:t>
            </a:r>
            <a:r>
              <a:rPr dirty="0" sz="4400" spc="-145">
                <a:solidFill>
                  <a:srgbClr val="FFFFFF"/>
                </a:solidFill>
              </a:rPr>
              <a:t> </a:t>
            </a:r>
            <a:r>
              <a:rPr dirty="0" sz="4400">
                <a:solidFill>
                  <a:srgbClr val="FFFFFF"/>
                </a:solidFill>
              </a:rPr>
              <a:t>Private</a:t>
            </a:r>
            <a:r>
              <a:rPr dirty="0" sz="4400" spc="-125">
                <a:solidFill>
                  <a:srgbClr val="FFFFFF"/>
                </a:solidFill>
              </a:rPr>
              <a:t> </a:t>
            </a:r>
            <a:r>
              <a:rPr dirty="0" sz="4400" spc="-10">
                <a:solidFill>
                  <a:srgbClr val="FFFFFF"/>
                </a:solidFill>
              </a:rPr>
              <a:t>Equity</a:t>
            </a:r>
            <a:endParaRPr sz="4400"/>
          </a:p>
        </p:txBody>
      </p:sp>
      <p:grpSp>
        <p:nvGrpSpPr>
          <p:cNvPr id="6" name="object 6" descr=""/>
          <p:cNvGrpSpPr/>
          <p:nvPr/>
        </p:nvGrpSpPr>
        <p:grpSpPr>
          <a:xfrm>
            <a:off x="9818327" y="6066303"/>
            <a:ext cx="2273935" cy="713740"/>
            <a:chOff x="9818327" y="6066303"/>
            <a:chExt cx="2273935" cy="71374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20746" y="6209538"/>
              <a:ext cx="2071432" cy="569963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18327" y="6066303"/>
              <a:ext cx="103339" cy="131521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9940389" y="6091832"/>
              <a:ext cx="798195" cy="106045"/>
            </a:xfrm>
            <a:custGeom>
              <a:avLst/>
              <a:gdLst/>
              <a:ahLst/>
              <a:cxnLst/>
              <a:rect l="l" t="t" r="r" b="b"/>
              <a:pathLst>
                <a:path w="798195" h="106045">
                  <a:moveTo>
                    <a:pt x="45567" y="1727"/>
                  </a:moveTo>
                  <a:lnTo>
                    <a:pt x="0" y="1727"/>
                  </a:lnTo>
                  <a:lnTo>
                    <a:pt x="0" y="103733"/>
                  </a:lnTo>
                  <a:lnTo>
                    <a:pt x="20599" y="103733"/>
                  </a:lnTo>
                  <a:lnTo>
                    <a:pt x="20599" y="65252"/>
                  </a:lnTo>
                  <a:lnTo>
                    <a:pt x="43345" y="65252"/>
                  </a:lnTo>
                  <a:lnTo>
                    <a:pt x="75247" y="47929"/>
                  </a:lnTo>
                  <a:lnTo>
                    <a:pt x="20599" y="47929"/>
                  </a:lnTo>
                  <a:lnTo>
                    <a:pt x="20599" y="18986"/>
                  </a:lnTo>
                  <a:lnTo>
                    <a:pt x="76343" y="18986"/>
                  </a:lnTo>
                  <a:lnTo>
                    <a:pt x="76161" y="18376"/>
                  </a:lnTo>
                  <a:lnTo>
                    <a:pt x="68275" y="8127"/>
                  </a:lnTo>
                  <a:lnTo>
                    <a:pt x="63385" y="4800"/>
                  </a:lnTo>
                  <a:lnTo>
                    <a:pt x="53733" y="2247"/>
                  </a:lnTo>
                  <a:lnTo>
                    <a:pt x="45567" y="1727"/>
                  </a:lnTo>
                  <a:close/>
                </a:path>
                <a:path w="798195" h="106045">
                  <a:moveTo>
                    <a:pt x="76343" y="18986"/>
                  </a:moveTo>
                  <a:lnTo>
                    <a:pt x="37960" y="18986"/>
                  </a:lnTo>
                  <a:lnTo>
                    <a:pt x="42900" y="19215"/>
                  </a:lnTo>
                  <a:lnTo>
                    <a:pt x="45364" y="19684"/>
                  </a:lnTo>
                  <a:lnTo>
                    <a:pt x="48704" y="20281"/>
                  </a:lnTo>
                  <a:lnTo>
                    <a:pt x="51460" y="21793"/>
                  </a:lnTo>
                  <a:lnTo>
                    <a:pt x="55829" y="26619"/>
                  </a:lnTo>
                  <a:lnTo>
                    <a:pt x="56908" y="29679"/>
                  </a:lnTo>
                  <a:lnTo>
                    <a:pt x="56908" y="36410"/>
                  </a:lnTo>
                  <a:lnTo>
                    <a:pt x="39979" y="47929"/>
                  </a:lnTo>
                  <a:lnTo>
                    <a:pt x="75247" y="47929"/>
                  </a:lnTo>
                  <a:lnTo>
                    <a:pt x="77000" y="44640"/>
                  </a:lnTo>
                  <a:lnTo>
                    <a:pt x="78130" y="39369"/>
                  </a:lnTo>
                  <a:lnTo>
                    <a:pt x="78130" y="24993"/>
                  </a:lnTo>
                  <a:lnTo>
                    <a:pt x="76343" y="18986"/>
                  </a:lnTo>
                  <a:close/>
                </a:path>
                <a:path w="798195" h="106045">
                  <a:moveTo>
                    <a:pt x="140411" y="0"/>
                  </a:moveTo>
                  <a:lnTo>
                    <a:pt x="132105" y="0"/>
                  </a:lnTo>
                  <a:lnTo>
                    <a:pt x="124777" y="1333"/>
                  </a:lnTo>
                  <a:lnTo>
                    <a:pt x="95732" y="27203"/>
                  </a:lnTo>
                  <a:lnTo>
                    <a:pt x="91071" y="53365"/>
                  </a:lnTo>
                  <a:lnTo>
                    <a:pt x="91912" y="64883"/>
                  </a:lnTo>
                  <a:lnTo>
                    <a:pt x="111804" y="97667"/>
                  </a:lnTo>
                  <a:lnTo>
                    <a:pt x="140690" y="105473"/>
                  </a:lnTo>
                  <a:lnTo>
                    <a:pt x="151358" y="104601"/>
                  </a:lnTo>
                  <a:lnTo>
                    <a:pt x="160897" y="101987"/>
                  </a:lnTo>
                  <a:lnTo>
                    <a:pt x="169306" y="97629"/>
                  </a:lnTo>
                  <a:lnTo>
                    <a:pt x="176580" y="91528"/>
                  </a:lnTo>
                  <a:lnTo>
                    <a:pt x="179390" y="87871"/>
                  </a:lnTo>
                  <a:lnTo>
                    <a:pt x="132410" y="87871"/>
                  </a:lnTo>
                  <a:lnTo>
                    <a:pt x="125628" y="84886"/>
                  </a:lnTo>
                  <a:lnTo>
                    <a:pt x="112309" y="52387"/>
                  </a:lnTo>
                  <a:lnTo>
                    <a:pt x="112781" y="44420"/>
                  </a:lnTo>
                  <a:lnTo>
                    <a:pt x="132130" y="17602"/>
                  </a:lnTo>
                  <a:lnTo>
                    <a:pt x="179273" y="17602"/>
                  </a:lnTo>
                  <a:lnTo>
                    <a:pt x="176479" y="13982"/>
                  </a:lnTo>
                  <a:lnTo>
                    <a:pt x="169152" y="7865"/>
                  </a:lnTo>
                  <a:lnTo>
                    <a:pt x="160697" y="3495"/>
                  </a:lnTo>
                  <a:lnTo>
                    <a:pt x="151117" y="873"/>
                  </a:lnTo>
                  <a:lnTo>
                    <a:pt x="140411" y="0"/>
                  </a:lnTo>
                  <a:close/>
                </a:path>
                <a:path w="798195" h="106045">
                  <a:moveTo>
                    <a:pt x="179273" y="17602"/>
                  </a:moveTo>
                  <a:lnTo>
                    <a:pt x="149098" y="17602"/>
                  </a:lnTo>
                  <a:lnTo>
                    <a:pt x="155905" y="20472"/>
                  </a:lnTo>
                  <a:lnTo>
                    <a:pt x="161036" y="26225"/>
                  </a:lnTo>
                  <a:lnTo>
                    <a:pt x="164401" y="31095"/>
                  </a:lnTo>
                  <a:lnTo>
                    <a:pt x="166801" y="37077"/>
                  </a:lnTo>
                  <a:lnTo>
                    <a:pt x="168240" y="44174"/>
                  </a:lnTo>
                  <a:lnTo>
                    <a:pt x="168719" y="52387"/>
                  </a:lnTo>
                  <a:lnTo>
                    <a:pt x="168226" y="60702"/>
                  </a:lnTo>
                  <a:lnTo>
                    <a:pt x="148818" y="87871"/>
                  </a:lnTo>
                  <a:lnTo>
                    <a:pt x="179390" y="87871"/>
                  </a:lnTo>
                  <a:lnTo>
                    <a:pt x="189982" y="52387"/>
                  </a:lnTo>
                  <a:lnTo>
                    <a:pt x="189171" y="41102"/>
                  </a:lnTo>
                  <a:lnTo>
                    <a:pt x="186634" y="30697"/>
                  </a:lnTo>
                  <a:lnTo>
                    <a:pt x="182403" y="21657"/>
                  </a:lnTo>
                  <a:lnTo>
                    <a:pt x="179273" y="17602"/>
                  </a:lnTo>
                  <a:close/>
                </a:path>
                <a:path w="798195" h="106045">
                  <a:moveTo>
                    <a:pt x="225983" y="1727"/>
                  </a:moveTo>
                  <a:lnTo>
                    <a:pt x="205943" y="1727"/>
                  </a:lnTo>
                  <a:lnTo>
                    <a:pt x="205943" y="103733"/>
                  </a:lnTo>
                  <a:lnTo>
                    <a:pt x="225082" y="103733"/>
                  </a:lnTo>
                  <a:lnTo>
                    <a:pt x="225082" y="37223"/>
                  </a:lnTo>
                  <a:lnTo>
                    <a:pt x="247735" y="37223"/>
                  </a:lnTo>
                  <a:lnTo>
                    <a:pt x="225983" y="1727"/>
                  </a:lnTo>
                  <a:close/>
                </a:path>
                <a:path w="798195" h="106045">
                  <a:moveTo>
                    <a:pt x="247735" y="37223"/>
                  </a:moveTo>
                  <a:lnTo>
                    <a:pt x="225082" y="37223"/>
                  </a:lnTo>
                  <a:lnTo>
                    <a:pt x="266204" y="103733"/>
                  </a:lnTo>
                  <a:lnTo>
                    <a:pt x="286867" y="103733"/>
                  </a:lnTo>
                  <a:lnTo>
                    <a:pt x="286867" y="69849"/>
                  </a:lnTo>
                  <a:lnTo>
                    <a:pt x="267728" y="69849"/>
                  </a:lnTo>
                  <a:lnTo>
                    <a:pt x="247735" y="37223"/>
                  </a:lnTo>
                  <a:close/>
                </a:path>
                <a:path w="798195" h="106045">
                  <a:moveTo>
                    <a:pt x="286867" y="1727"/>
                  </a:moveTo>
                  <a:lnTo>
                    <a:pt x="267728" y="1727"/>
                  </a:lnTo>
                  <a:lnTo>
                    <a:pt x="267728" y="69849"/>
                  </a:lnTo>
                  <a:lnTo>
                    <a:pt x="286867" y="69849"/>
                  </a:lnTo>
                  <a:lnTo>
                    <a:pt x="286867" y="1727"/>
                  </a:lnTo>
                  <a:close/>
                </a:path>
                <a:path w="798195" h="106045">
                  <a:moveTo>
                    <a:pt x="323430" y="68592"/>
                  </a:moveTo>
                  <a:lnTo>
                    <a:pt x="303390" y="70548"/>
                  </a:lnTo>
                  <a:lnTo>
                    <a:pt x="304921" y="78592"/>
                  </a:lnTo>
                  <a:lnTo>
                    <a:pt x="307495" y="85615"/>
                  </a:lnTo>
                  <a:lnTo>
                    <a:pt x="345490" y="105536"/>
                  </a:lnTo>
                  <a:lnTo>
                    <a:pt x="354342" y="105536"/>
                  </a:lnTo>
                  <a:lnTo>
                    <a:pt x="361746" y="104305"/>
                  </a:lnTo>
                  <a:lnTo>
                    <a:pt x="373621" y="99339"/>
                  </a:lnTo>
                  <a:lnTo>
                    <a:pt x="378206" y="95542"/>
                  </a:lnTo>
                  <a:lnTo>
                    <a:pt x="382918" y="88150"/>
                  </a:lnTo>
                  <a:lnTo>
                    <a:pt x="339432" y="88150"/>
                  </a:lnTo>
                  <a:lnTo>
                    <a:pt x="334454" y="86575"/>
                  </a:lnTo>
                  <a:lnTo>
                    <a:pt x="327088" y="80263"/>
                  </a:lnTo>
                  <a:lnTo>
                    <a:pt x="324637" y="75323"/>
                  </a:lnTo>
                  <a:lnTo>
                    <a:pt x="323430" y="68592"/>
                  </a:lnTo>
                  <a:close/>
                </a:path>
                <a:path w="798195" h="106045">
                  <a:moveTo>
                    <a:pt x="344297" y="0"/>
                  </a:moveTo>
                  <a:lnTo>
                    <a:pt x="336461" y="0"/>
                  </a:lnTo>
                  <a:lnTo>
                    <a:pt x="329768" y="1181"/>
                  </a:lnTo>
                  <a:lnTo>
                    <a:pt x="318693" y="5905"/>
                  </a:lnTo>
                  <a:lnTo>
                    <a:pt x="314439" y="9347"/>
                  </a:lnTo>
                  <a:lnTo>
                    <a:pt x="308546" y="18402"/>
                  </a:lnTo>
                  <a:lnTo>
                    <a:pt x="307086" y="23253"/>
                  </a:lnTo>
                  <a:lnTo>
                    <a:pt x="307086" y="36525"/>
                  </a:lnTo>
                  <a:lnTo>
                    <a:pt x="310210" y="43357"/>
                  </a:lnTo>
                  <a:lnTo>
                    <a:pt x="320929" y="52971"/>
                  </a:lnTo>
                  <a:lnTo>
                    <a:pt x="328676" y="56324"/>
                  </a:lnTo>
                  <a:lnTo>
                    <a:pt x="348297" y="61201"/>
                  </a:lnTo>
                  <a:lnTo>
                    <a:pt x="353783" y="62687"/>
                  </a:lnTo>
                  <a:lnTo>
                    <a:pt x="365734" y="71678"/>
                  </a:lnTo>
                  <a:lnTo>
                    <a:pt x="365734" y="77850"/>
                  </a:lnTo>
                  <a:lnTo>
                    <a:pt x="364045" y="81127"/>
                  </a:lnTo>
                  <a:lnTo>
                    <a:pt x="357327" y="86740"/>
                  </a:lnTo>
                  <a:lnTo>
                    <a:pt x="352323" y="88150"/>
                  </a:lnTo>
                  <a:lnTo>
                    <a:pt x="382918" y="88150"/>
                  </a:lnTo>
                  <a:lnTo>
                    <a:pt x="384708" y="85343"/>
                  </a:lnTo>
                  <a:lnTo>
                    <a:pt x="386205" y="80263"/>
                  </a:lnTo>
                  <a:lnTo>
                    <a:pt x="386321" y="67576"/>
                  </a:lnTo>
                  <a:lnTo>
                    <a:pt x="384975" y="62166"/>
                  </a:lnTo>
                  <a:lnTo>
                    <a:pt x="338734" y="37706"/>
                  </a:lnTo>
                  <a:lnTo>
                    <a:pt x="332422" y="35432"/>
                  </a:lnTo>
                  <a:lnTo>
                    <a:pt x="327787" y="31534"/>
                  </a:lnTo>
                  <a:lnTo>
                    <a:pt x="326771" y="29476"/>
                  </a:lnTo>
                  <a:lnTo>
                    <a:pt x="326771" y="24409"/>
                  </a:lnTo>
                  <a:lnTo>
                    <a:pt x="327863" y="22301"/>
                  </a:lnTo>
                  <a:lnTo>
                    <a:pt x="333425" y="18275"/>
                  </a:lnTo>
                  <a:lnTo>
                    <a:pt x="338112" y="17043"/>
                  </a:lnTo>
                  <a:lnTo>
                    <a:pt x="381052" y="17043"/>
                  </a:lnTo>
                  <a:lnTo>
                    <a:pt x="379679" y="14020"/>
                  </a:lnTo>
                  <a:lnTo>
                    <a:pt x="373214" y="8407"/>
                  </a:lnTo>
                  <a:lnTo>
                    <a:pt x="367766" y="4730"/>
                  </a:lnTo>
                  <a:lnTo>
                    <a:pt x="361132" y="2103"/>
                  </a:lnTo>
                  <a:lnTo>
                    <a:pt x="353310" y="526"/>
                  </a:lnTo>
                  <a:lnTo>
                    <a:pt x="344297" y="0"/>
                  </a:lnTo>
                  <a:close/>
                </a:path>
                <a:path w="798195" h="106045">
                  <a:moveTo>
                    <a:pt x="381052" y="17043"/>
                  </a:moveTo>
                  <a:lnTo>
                    <a:pt x="349897" y="17043"/>
                  </a:lnTo>
                  <a:lnTo>
                    <a:pt x="354241" y="18186"/>
                  </a:lnTo>
                  <a:lnTo>
                    <a:pt x="360045" y="22783"/>
                  </a:lnTo>
                  <a:lnTo>
                    <a:pt x="361924" y="26555"/>
                  </a:lnTo>
                  <a:lnTo>
                    <a:pt x="362813" y="31788"/>
                  </a:lnTo>
                  <a:lnTo>
                    <a:pt x="383400" y="30886"/>
                  </a:lnTo>
                  <a:lnTo>
                    <a:pt x="383082" y="21513"/>
                  </a:lnTo>
                  <a:lnTo>
                    <a:pt x="381052" y="17043"/>
                  </a:lnTo>
                  <a:close/>
                </a:path>
                <a:path w="798195" h="106045">
                  <a:moveTo>
                    <a:pt x="449021" y="0"/>
                  </a:moveTo>
                  <a:lnTo>
                    <a:pt x="440715" y="0"/>
                  </a:lnTo>
                  <a:lnTo>
                    <a:pt x="433387" y="1333"/>
                  </a:lnTo>
                  <a:lnTo>
                    <a:pt x="404342" y="27203"/>
                  </a:lnTo>
                  <a:lnTo>
                    <a:pt x="399681" y="53365"/>
                  </a:lnTo>
                  <a:lnTo>
                    <a:pt x="400522" y="64883"/>
                  </a:lnTo>
                  <a:lnTo>
                    <a:pt x="420414" y="97667"/>
                  </a:lnTo>
                  <a:lnTo>
                    <a:pt x="449300" y="105473"/>
                  </a:lnTo>
                  <a:lnTo>
                    <a:pt x="459968" y="104601"/>
                  </a:lnTo>
                  <a:lnTo>
                    <a:pt x="469507" y="101987"/>
                  </a:lnTo>
                  <a:lnTo>
                    <a:pt x="477916" y="97629"/>
                  </a:lnTo>
                  <a:lnTo>
                    <a:pt x="485190" y="91528"/>
                  </a:lnTo>
                  <a:lnTo>
                    <a:pt x="488000" y="87871"/>
                  </a:lnTo>
                  <a:lnTo>
                    <a:pt x="441020" y="87871"/>
                  </a:lnTo>
                  <a:lnTo>
                    <a:pt x="434238" y="84886"/>
                  </a:lnTo>
                  <a:lnTo>
                    <a:pt x="420919" y="52387"/>
                  </a:lnTo>
                  <a:lnTo>
                    <a:pt x="421391" y="44420"/>
                  </a:lnTo>
                  <a:lnTo>
                    <a:pt x="440740" y="17602"/>
                  </a:lnTo>
                  <a:lnTo>
                    <a:pt x="487883" y="17602"/>
                  </a:lnTo>
                  <a:lnTo>
                    <a:pt x="485089" y="13982"/>
                  </a:lnTo>
                  <a:lnTo>
                    <a:pt x="477762" y="7865"/>
                  </a:lnTo>
                  <a:lnTo>
                    <a:pt x="469307" y="3495"/>
                  </a:lnTo>
                  <a:lnTo>
                    <a:pt x="459727" y="873"/>
                  </a:lnTo>
                  <a:lnTo>
                    <a:pt x="449021" y="0"/>
                  </a:lnTo>
                  <a:close/>
                </a:path>
                <a:path w="798195" h="106045">
                  <a:moveTo>
                    <a:pt x="487883" y="17602"/>
                  </a:moveTo>
                  <a:lnTo>
                    <a:pt x="457708" y="17602"/>
                  </a:lnTo>
                  <a:lnTo>
                    <a:pt x="464515" y="20472"/>
                  </a:lnTo>
                  <a:lnTo>
                    <a:pt x="469645" y="26225"/>
                  </a:lnTo>
                  <a:lnTo>
                    <a:pt x="473011" y="31095"/>
                  </a:lnTo>
                  <a:lnTo>
                    <a:pt x="475411" y="37077"/>
                  </a:lnTo>
                  <a:lnTo>
                    <a:pt x="476850" y="44174"/>
                  </a:lnTo>
                  <a:lnTo>
                    <a:pt x="477329" y="52387"/>
                  </a:lnTo>
                  <a:lnTo>
                    <a:pt x="476836" y="60702"/>
                  </a:lnTo>
                  <a:lnTo>
                    <a:pt x="457428" y="87871"/>
                  </a:lnTo>
                  <a:lnTo>
                    <a:pt x="488000" y="87871"/>
                  </a:lnTo>
                  <a:lnTo>
                    <a:pt x="498592" y="52387"/>
                  </a:lnTo>
                  <a:lnTo>
                    <a:pt x="497781" y="41102"/>
                  </a:lnTo>
                  <a:lnTo>
                    <a:pt x="495244" y="30697"/>
                  </a:lnTo>
                  <a:lnTo>
                    <a:pt x="491013" y="21657"/>
                  </a:lnTo>
                  <a:lnTo>
                    <a:pt x="487883" y="17602"/>
                  </a:lnTo>
                  <a:close/>
                </a:path>
                <a:path w="798195" h="106045">
                  <a:moveTo>
                    <a:pt x="568667" y="1727"/>
                  </a:moveTo>
                  <a:lnTo>
                    <a:pt x="514413" y="1727"/>
                  </a:lnTo>
                  <a:lnTo>
                    <a:pt x="514413" y="103733"/>
                  </a:lnTo>
                  <a:lnTo>
                    <a:pt x="535012" y="103733"/>
                  </a:lnTo>
                  <a:lnTo>
                    <a:pt x="535012" y="61150"/>
                  </a:lnTo>
                  <a:lnTo>
                    <a:pt x="575090" y="61150"/>
                  </a:lnTo>
                  <a:lnTo>
                    <a:pt x="570915" y="58712"/>
                  </a:lnTo>
                  <a:lnTo>
                    <a:pt x="579869" y="57416"/>
                  </a:lnTo>
                  <a:lnTo>
                    <a:pt x="586600" y="54279"/>
                  </a:lnTo>
                  <a:lnTo>
                    <a:pt x="595077" y="44869"/>
                  </a:lnTo>
                  <a:lnTo>
                    <a:pt x="535012" y="44869"/>
                  </a:lnTo>
                  <a:lnTo>
                    <a:pt x="535012" y="18986"/>
                  </a:lnTo>
                  <a:lnTo>
                    <a:pt x="596364" y="18986"/>
                  </a:lnTo>
                  <a:lnTo>
                    <a:pt x="590423" y="9575"/>
                  </a:lnTo>
                  <a:lnTo>
                    <a:pt x="586460" y="6311"/>
                  </a:lnTo>
                  <a:lnTo>
                    <a:pt x="576592" y="2654"/>
                  </a:lnTo>
                  <a:lnTo>
                    <a:pt x="568667" y="1727"/>
                  </a:lnTo>
                  <a:close/>
                </a:path>
                <a:path w="798195" h="106045">
                  <a:moveTo>
                    <a:pt x="575090" y="61150"/>
                  </a:moveTo>
                  <a:lnTo>
                    <a:pt x="543915" y="61150"/>
                  </a:lnTo>
                  <a:lnTo>
                    <a:pt x="547370" y="61531"/>
                  </a:lnTo>
                  <a:lnTo>
                    <a:pt x="551738" y="63068"/>
                  </a:lnTo>
                  <a:lnTo>
                    <a:pt x="553796" y="64477"/>
                  </a:lnTo>
                  <a:lnTo>
                    <a:pt x="557695" y="68605"/>
                  </a:lnTo>
                  <a:lnTo>
                    <a:pt x="561314" y="73609"/>
                  </a:lnTo>
                  <a:lnTo>
                    <a:pt x="581494" y="103733"/>
                  </a:lnTo>
                  <a:lnTo>
                    <a:pt x="606120" y="103733"/>
                  </a:lnTo>
                  <a:lnTo>
                    <a:pt x="588746" y="75907"/>
                  </a:lnTo>
                  <a:lnTo>
                    <a:pt x="584847" y="70383"/>
                  </a:lnTo>
                  <a:lnTo>
                    <a:pt x="579043" y="64173"/>
                  </a:lnTo>
                  <a:lnTo>
                    <a:pt x="575373" y="61315"/>
                  </a:lnTo>
                  <a:lnTo>
                    <a:pt x="575090" y="61150"/>
                  </a:lnTo>
                  <a:close/>
                </a:path>
                <a:path w="798195" h="106045">
                  <a:moveTo>
                    <a:pt x="596364" y="18986"/>
                  </a:moveTo>
                  <a:lnTo>
                    <a:pt x="559435" y="18986"/>
                  </a:lnTo>
                  <a:lnTo>
                    <a:pt x="564451" y="19100"/>
                  </a:lnTo>
                  <a:lnTo>
                    <a:pt x="566115" y="19342"/>
                  </a:lnTo>
                  <a:lnTo>
                    <a:pt x="569455" y="19888"/>
                  </a:lnTo>
                  <a:lnTo>
                    <a:pt x="572046" y="21221"/>
                  </a:lnTo>
                  <a:lnTo>
                    <a:pt x="575703" y="25450"/>
                  </a:lnTo>
                  <a:lnTo>
                    <a:pt x="576618" y="28219"/>
                  </a:lnTo>
                  <a:lnTo>
                    <a:pt x="576618" y="34709"/>
                  </a:lnTo>
                  <a:lnTo>
                    <a:pt x="560133" y="44869"/>
                  </a:lnTo>
                  <a:lnTo>
                    <a:pt x="595077" y="44869"/>
                  </a:lnTo>
                  <a:lnTo>
                    <a:pt x="595591" y="44297"/>
                  </a:lnTo>
                  <a:lnTo>
                    <a:pt x="597839" y="37985"/>
                  </a:lnTo>
                  <a:lnTo>
                    <a:pt x="597839" y="24295"/>
                  </a:lnTo>
                  <a:lnTo>
                    <a:pt x="596364" y="18986"/>
                  </a:lnTo>
                  <a:close/>
                </a:path>
                <a:path w="798195" h="106045">
                  <a:moveTo>
                    <a:pt x="692848" y="1727"/>
                  </a:moveTo>
                  <a:lnTo>
                    <a:pt x="617220" y="1727"/>
                  </a:lnTo>
                  <a:lnTo>
                    <a:pt x="617220" y="103733"/>
                  </a:lnTo>
                  <a:lnTo>
                    <a:pt x="694804" y="103733"/>
                  </a:lnTo>
                  <a:lnTo>
                    <a:pt x="694804" y="86550"/>
                  </a:lnTo>
                  <a:lnTo>
                    <a:pt x="637819" y="86550"/>
                  </a:lnTo>
                  <a:lnTo>
                    <a:pt x="637819" y="58788"/>
                  </a:lnTo>
                  <a:lnTo>
                    <a:pt x="689025" y="58788"/>
                  </a:lnTo>
                  <a:lnTo>
                    <a:pt x="689025" y="41605"/>
                  </a:lnTo>
                  <a:lnTo>
                    <a:pt x="637819" y="41605"/>
                  </a:lnTo>
                  <a:lnTo>
                    <a:pt x="637819" y="18986"/>
                  </a:lnTo>
                  <a:lnTo>
                    <a:pt x="692848" y="18986"/>
                  </a:lnTo>
                  <a:lnTo>
                    <a:pt x="692848" y="1727"/>
                  </a:lnTo>
                  <a:close/>
                </a:path>
                <a:path w="798195" h="106045">
                  <a:moveTo>
                    <a:pt x="758532" y="1727"/>
                  </a:moveTo>
                  <a:lnTo>
                    <a:pt x="712406" y="1727"/>
                  </a:lnTo>
                  <a:lnTo>
                    <a:pt x="712406" y="103733"/>
                  </a:lnTo>
                  <a:lnTo>
                    <a:pt x="758761" y="103733"/>
                  </a:lnTo>
                  <a:lnTo>
                    <a:pt x="764844" y="103009"/>
                  </a:lnTo>
                  <a:lnTo>
                    <a:pt x="775462" y="99631"/>
                  </a:lnTo>
                  <a:lnTo>
                    <a:pt x="780288" y="96913"/>
                  </a:lnTo>
                  <a:lnTo>
                    <a:pt x="788593" y="88849"/>
                  </a:lnTo>
                  <a:lnTo>
                    <a:pt x="789983" y="86550"/>
                  </a:lnTo>
                  <a:lnTo>
                    <a:pt x="732993" y="86550"/>
                  </a:lnTo>
                  <a:lnTo>
                    <a:pt x="732993" y="18986"/>
                  </a:lnTo>
                  <a:lnTo>
                    <a:pt x="789931" y="18986"/>
                  </a:lnTo>
                  <a:lnTo>
                    <a:pt x="789101" y="17576"/>
                  </a:lnTo>
                  <a:lnTo>
                    <a:pt x="780567" y="8572"/>
                  </a:lnTo>
                  <a:lnTo>
                    <a:pt x="775436" y="5448"/>
                  </a:lnTo>
                  <a:lnTo>
                    <a:pt x="764997" y="2387"/>
                  </a:lnTo>
                  <a:lnTo>
                    <a:pt x="758532" y="1727"/>
                  </a:lnTo>
                  <a:close/>
                </a:path>
                <a:path w="798195" h="106045">
                  <a:moveTo>
                    <a:pt x="789931" y="18986"/>
                  </a:moveTo>
                  <a:lnTo>
                    <a:pt x="750646" y="18986"/>
                  </a:lnTo>
                  <a:lnTo>
                    <a:pt x="756285" y="19316"/>
                  </a:lnTo>
                  <a:lnTo>
                    <a:pt x="763003" y="20802"/>
                  </a:lnTo>
                  <a:lnTo>
                    <a:pt x="776617" y="60693"/>
                  </a:lnTo>
                  <a:lnTo>
                    <a:pt x="775919" y="66916"/>
                  </a:lnTo>
                  <a:lnTo>
                    <a:pt x="754126" y="86550"/>
                  </a:lnTo>
                  <a:lnTo>
                    <a:pt x="789983" y="86550"/>
                  </a:lnTo>
                  <a:lnTo>
                    <a:pt x="792226" y="82842"/>
                  </a:lnTo>
                  <a:lnTo>
                    <a:pt x="796861" y="69341"/>
                  </a:lnTo>
                  <a:lnTo>
                    <a:pt x="797915" y="62102"/>
                  </a:lnTo>
                  <a:lnTo>
                    <a:pt x="797915" y="44157"/>
                  </a:lnTo>
                  <a:lnTo>
                    <a:pt x="796798" y="36118"/>
                  </a:lnTo>
                  <a:lnTo>
                    <a:pt x="792340" y="23075"/>
                  </a:lnTo>
                  <a:lnTo>
                    <a:pt x="789931" y="18986"/>
                  </a:lnTo>
                  <a:close/>
                </a:path>
              </a:pathLst>
            </a:custGeom>
            <a:solidFill>
              <a:srgbClr val="F4911F">
                <a:alpha val="4195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808377" y="6093564"/>
              <a:ext cx="218804" cy="102006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491060" y="2090233"/>
            <a:ext cx="7625715" cy="3452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b="1">
                <a:solidFill>
                  <a:srgbClr val="F4921E"/>
                </a:solidFill>
                <a:latin typeface="Calibri"/>
                <a:cs typeface="Calibri"/>
              </a:rPr>
              <a:t>What</a:t>
            </a:r>
            <a:r>
              <a:rPr dirty="0" sz="4000" spc="-70" b="1">
                <a:solidFill>
                  <a:srgbClr val="F4921E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F4921E"/>
                </a:solidFill>
                <a:latin typeface="Calibri"/>
                <a:cs typeface="Calibri"/>
              </a:rPr>
              <a:t>can/should</a:t>
            </a:r>
            <a:r>
              <a:rPr dirty="0" sz="4000" spc="-65" b="1">
                <a:solidFill>
                  <a:srgbClr val="F4921E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F4921E"/>
                </a:solidFill>
                <a:latin typeface="Calibri"/>
                <a:cs typeface="Calibri"/>
              </a:rPr>
              <a:t>a</a:t>
            </a:r>
            <a:r>
              <a:rPr dirty="0" sz="4000" spc="-75" b="1">
                <a:solidFill>
                  <a:srgbClr val="F4921E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F4921E"/>
                </a:solidFill>
                <a:latin typeface="Calibri"/>
                <a:cs typeface="Calibri"/>
              </a:rPr>
              <a:t>brand</a:t>
            </a:r>
            <a:r>
              <a:rPr dirty="0" sz="4000" spc="-60" b="1">
                <a:solidFill>
                  <a:srgbClr val="F4921E"/>
                </a:solidFill>
                <a:latin typeface="Calibri"/>
                <a:cs typeface="Calibri"/>
              </a:rPr>
              <a:t> </a:t>
            </a:r>
            <a:r>
              <a:rPr dirty="0" sz="4000" spc="-10" b="1">
                <a:solidFill>
                  <a:srgbClr val="F4921E"/>
                </a:solidFill>
                <a:latin typeface="Calibri"/>
                <a:cs typeface="Calibri"/>
              </a:rPr>
              <a:t>do???</a:t>
            </a:r>
            <a:endParaRPr sz="4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20"/>
              </a:spcBef>
            </a:pPr>
            <a:r>
              <a:rPr dirty="0" sz="2400">
                <a:solidFill>
                  <a:srgbClr val="003B6E"/>
                </a:solidFill>
                <a:latin typeface="Calibri"/>
                <a:cs typeface="Calibri"/>
              </a:rPr>
              <a:t>What</a:t>
            </a:r>
            <a:r>
              <a:rPr dirty="0" sz="2400" spc="-35">
                <a:solidFill>
                  <a:srgbClr val="003B6E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3B6E"/>
                </a:solidFill>
                <a:latin typeface="Calibri"/>
                <a:cs typeface="Calibri"/>
              </a:rPr>
              <a:t>can</a:t>
            </a:r>
            <a:r>
              <a:rPr dirty="0" sz="2400" spc="-40">
                <a:solidFill>
                  <a:srgbClr val="003B6E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3B6E"/>
                </a:solidFill>
                <a:latin typeface="Calibri"/>
                <a:cs typeface="Calibri"/>
              </a:rPr>
              <a:t>a</a:t>
            </a:r>
            <a:r>
              <a:rPr dirty="0" sz="2400" spc="-35">
                <a:solidFill>
                  <a:srgbClr val="003B6E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3B6E"/>
                </a:solidFill>
                <a:latin typeface="Calibri"/>
                <a:cs typeface="Calibri"/>
              </a:rPr>
              <a:t>franchise</a:t>
            </a:r>
            <a:r>
              <a:rPr dirty="0" sz="2400" spc="-20">
                <a:solidFill>
                  <a:srgbClr val="003B6E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3B6E"/>
                </a:solidFill>
                <a:latin typeface="Calibri"/>
                <a:cs typeface="Calibri"/>
              </a:rPr>
              <a:t>do</a:t>
            </a:r>
            <a:r>
              <a:rPr dirty="0" sz="2400" spc="-40">
                <a:solidFill>
                  <a:srgbClr val="003B6E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003B6E"/>
                </a:solidFill>
                <a:latin typeface="Calibri"/>
                <a:cs typeface="Calibri"/>
              </a:rPr>
              <a:t>NOW?</a:t>
            </a:r>
            <a:endParaRPr sz="2400">
              <a:latin typeface="Calibri"/>
              <a:cs typeface="Calibri"/>
            </a:endParaRPr>
          </a:p>
          <a:p>
            <a:pPr marL="12700" marR="1907539">
              <a:lnSpc>
                <a:spcPct val="200000"/>
              </a:lnSpc>
              <a:tabLst>
                <a:tab pos="2292985" algn="l"/>
              </a:tabLst>
            </a:pPr>
            <a:r>
              <a:rPr dirty="0" sz="2400">
                <a:solidFill>
                  <a:srgbClr val="003B6E"/>
                </a:solidFill>
                <a:latin typeface="Calibri"/>
                <a:cs typeface="Calibri"/>
              </a:rPr>
              <a:t>What</a:t>
            </a:r>
            <a:r>
              <a:rPr dirty="0" sz="2400" spc="-45">
                <a:solidFill>
                  <a:srgbClr val="003B6E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3B6E"/>
                </a:solidFill>
                <a:latin typeface="Calibri"/>
                <a:cs typeface="Calibri"/>
              </a:rPr>
              <a:t>should</a:t>
            </a:r>
            <a:r>
              <a:rPr dirty="0" sz="2400" spc="-30">
                <a:solidFill>
                  <a:srgbClr val="003B6E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3B6E"/>
                </a:solidFill>
                <a:latin typeface="Calibri"/>
                <a:cs typeface="Calibri"/>
              </a:rPr>
              <a:t>a</a:t>
            </a:r>
            <a:r>
              <a:rPr dirty="0" sz="2400" spc="-35">
                <a:solidFill>
                  <a:srgbClr val="003B6E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3B6E"/>
                </a:solidFill>
                <a:latin typeface="Calibri"/>
                <a:cs typeface="Calibri"/>
              </a:rPr>
              <a:t>franchise</a:t>
            </a:r>
            <a:r>
              <a:rPr dirty="0" sz="2400" spc="-25">
                <a:solidFill>
                  <a:srgbClr val="003B6E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3B6E"/>
                </a:solidFill>
                <a:latin typeface="Calibri"/>
                <a:cs typeface="Calibri"/>
              </a:rPr>
              <a:t>look</a:t>
            </a:r>
            <a:r>
              <a:rPr dirty="0" sz="2400" spc="-50">
                <a:solidFill>
                  <a:srgbClr val="003B6E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3B6E"/>
                </a:solidFill>
                <a:latin typeface="Calibri"/>
                <a:cs typeface="Calibri"/>
              </a:rPr>
              <a:t>to</a:t>
            </a:r>
            <a:r>
              <a:rPr dirty="0" sz="2400" spc="-40">
                <a:solidFill>
                  <a:srgbClr val="003B6E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3B6E"/>
                </a:solidFill>
                <a:latin typeface="Calibri"/>
                <a:cs typeface="Calibri"/>
              </a:rPr>
              <a:t>do</a:t>
            </a:r>
            <a:r>
              <a:rPr dirty="0" sz="2400" spc="-40">
                <a:solidFill>
                  <a:srgbClr val="003B6E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3B6E"/>
                </a:solidFill>
                <a:latin typeface="Calibri"/>
                <a:cs typeface="Calibri"/>
              </a:rPr>
              <a:t>over</a:t>
            </a:r>
            <a:r>
              <a:rPr dirty="0" sz="2400" spc="-25">
                <a:solidFill>
                  <a:srgbClr val="003B6E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03B6E"/>
                </a:solidFill>
                <a:latin typeface="Calibri"/>
                <a:cs typeface="Calibri"/>
              </a:rPr>
              <a:t>time? </a:t>
            </a:r>
            <a:r>
              <a:rPr dirty="0" sz="2400">
                <a:solidFill>
                  <a:srgbClr val="003B6E"/>
                </a:solidFill>
                <a:latin typeface="Calibri"/>
                <a:cs typeface="Calibri"/>
              </a:rPr>
              <a:t>What</a:t>
            </a:r>
            <a:r>
              <a:rPr dirty="0" sz="2400" spc="-50">
                <a:solidFill>
                  <a:srgbClr val="003B6E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3B6E"/>
                </a:solidFill>
                <a:latin typeface="Calibri"/>
                <a:cs typeface="Calibri"/>
              </a:rPr>
              <a:t>costs</a:t>
            </a:r>
            <a:r>
              <a:rPr dirty="0" sz="2400" spc="-60">
                <a:solidFill>
                  <a:srgbClr val="003B6E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03B6E"/>
                </a:solidFill>
                <a:latin typeface="Calibri"/>
                <a:cs typeface="Calibri"/>
              </a:rPr>
              <a:t>time?</a:t>
            </a:r>
            <a:r>
              <a:rPr dirty="0" sz="2400">
                <a:solidFill>
                  <a:srgbClr val="003B6E"/>
                </a:solidFill>
                <a:latin typeface="Calibri"/>
                <a:cs typeface="Calibri"/>
              </a:rPr>
              <a:t>	What</a:t>
            </a:r>
            <a:r>
              <a:rPr dirty="0" sz="2400" spc="-65">
                <a:solidFill>
                  <a:srgbClr val="003B6E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3B6E"/>
                </a:solidFill>
                <a:latin typeface="Calibri"/>
                <a:cs typeface="Calibri"/>
              </a:rPr>
              <a:t>costs</a:t>
            </a:r>
            <a:r>
              <a:rPr dirty="0" sz="2400" spc="-55">
                <a:solidFill>
                  <a:srgbClr val="003B6E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03B6E"/>
                </a:solidFill>
                <a:latin typeface="Calibri"/>
                <a:cs typeface="Calibri"/>
              </a:rPr>
              <a:t>money?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3894454" algn="l"/>
              </a:tabLst>
            </a:pPr>
            <a:r>
              <a:rPr dirty="0" sz="2400">
                <a:solidFill>
                  <a:srgbClr val="003B6E"/>
                </a:solidFill>
                <a:latin typeface="Calibri"/>
                <a:cs typeface="Calibri"/>
              </a:rPr>
              <a:t>What</a:t>
            </a:r>
            <a:r>
              <a:rPr dirty="0" sz="2400" spc="-35">
                <a:solidFill>
                  <a:srgbClr val="003B6E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3B6E"/>
                </a:solidFill>
                <a:latin typeface="Calibri"/>
                <a:cs typeface="Calibri"/>
              </a:rPr>
              <a:t>is</a:t>
            </a:r>
            <a:r>
              <a:rPr dirty="0" sz="2400" spc="-35">
                <a:solidFill>
                  <a:srgbClr val="003B6E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3B6E"/>
                </a:solidFill>
                <a:latin typeface="Calibri"/>
                <a:cs typeface="Calibri"/>
              </a:rPr>
              <a:t>easiest</a:t>
            </a:r>
            <a:r>
              <a:rPr dirty="0" sz="2400" spc="-30">
                <a:solidFill>
                  <a:srgbClr val="003B6E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3B6E"/>
                </a:solidFill>
                <a:latin typeface="Calibri"/>
                <a:cs typeface="Calibri"/>
              </a:rPr>
              <a:t>to</a:t>
            </a:r>
            <a:r>
              <a:rPr dirty="0" sz="2400" spc="-35">
                <a:solidFill>
                  <a:srgbClr val="003B6E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03B6E"/>
                </a:solidFill>
                <a:latin typeface="Calibri"/>
                <a:cs typeface="Calibri"/>
              </a:rPr>
              <a:t>implement?</a:t>
            </a:r>
            <a:r>
              <a:rPr dirty="0" sz="2400">
                <a:solidFill>
                  <a:srgbClr val="003B6E"/>
                </a:solidFill>
                <a:latin typeface="Calibri"/>
                <a:cs typeface="Calibri"/>
              </a:rPr>
              <a:t>	What</a:t>
            </a:r>
            <a:r>
              <a:rPr dirty="0" sz="2400" spc="-40">
                <a:solidFill>
                  <a:srgbClr val="003B6E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3B6E"/>
                </a:solidFill>
                <a:latin typeface="Calibri"/>
                <a:cs typeface="Calibri"/>
              </a:rPr>
              <a:t>is</a:t>
            </a:r>
            <a:r>
              <a:rPr dirty="0" sz="2400" spc="-25">
                <a:solidFill>
                  <a:srgbClr val="003B6E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3B6E"/>
                </a:solidFill>
                <a:latin typeface="Calibri"/>
                <a:cs typeface="Calibri"/>
              </a:rPr>
              <a:t>the</a:t>
            </a:r>
            <a:r>
              <a:rPr dirty="0" sz="2400" spc="-20">
                <a:solidFill>
                  <a:srgbClr val="003B6E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3B6E"/>
                </a:solidFill>
                <a:latin typeface="Calibri"/>
                <a:cs typeface="Calibri"/>
              </a:rPr>
              <a:t>most</a:t>
            </a:r>
            <a:r>
              <a:rPr dirty="0" sz="2400" spc="-30">
                <a:solidFill>
                  <a:srgbClr val="003B6E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03B6E"/>
                </a:solidFill>
                <a:latin typeface="Calibri"/>
                <a:cs typeface="Calibri"/>
              </a:rPr>
              <a:t>challenging?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921495" y="1959102"/>
            <a:ext cx="2775965" cy="358292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6A6A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Miriam Levi</dc:creator>
  <dc:title>Title</dc:title>
  <dcterms:created xsi:type="dcterms:W3CDTF">2022-04-13T15:00:32Z</dcterms:created>
  <dcterms:modified xsi:type="dcterms:W3CDTF">2022-04-13T15:00:32Z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2022-04-12T00:00:00Z</vt:filetime>
  </property>
  <property fmtid="{D5CDD505-2E9C-101B-9397-08002B2CF9AE}" pid="3" name="Creator">
    <vt:lpwstr>Acrobat PDFMaker 21 for PowerPoint</vt:lpwstr>
  </property>
  <property fmtid="{D5CDD505-2E9C-101B-9397-08002B2CF9AE}" pid="4" name="LastSaved">
    <vt:filetime>2022-04-13T00:00:00Z</vt:filetime>
  </property>
</Properties>
</file>