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59" r:id="rId5"/>
    <p:sldMasterId id="2147483860" r:id="rId6"/>
    <p:sldMasterId id="2147483861" r:id="rId7"/>
    <p:sldMasterId id="214748386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y="6858000" cx="12192000"/>
  <p:notesSz cx="6858000" cy="9144000"/>
  <p:embeddedFontLst>
    <p:embeddedFont>
      <p:font typeface="Roboto Black"/>
      <p:bold r:id="rId35"/>
      <p:boldItalic r:id="rId36"/>
    </p:embeddedFont>
    <p:embeddedFont>
      <p:font typeface="Montserrat SemiBold"/>
      <p:regular r:id="rId37"/>
      <p:bold r:id="rId38"/>
      <p:italic r:id="rId39"/>
      <p:boldItalic r:id="rId40"/>
    </p:embeddedFont>
    <p:embeddedFont>
      <p:font typeface="Montserrat"/>
      <p:regular r:id="rId41"/>
      <p:bold r:id="rId42"/>
      <p:italic r:id="rId43"/>
      <p:boldItalic r:id="rId44"/>
    </p:embeddedFont>
    <p:embeddedFont>
      <p:font typeface="Lato"/>
      <p:regular r:id="rId45"/>
      <p:bold r:id="rId46"/>
      <p:italic r:id="rId47"/>
      <p:boldItalic r:id="rId48"/>
    </p:embeddedFont>
    <p:embeddedFont>
      <p:font typeface="Poppins"/>
      <p:regular r:id="rId49"/>
      <p:bold r:id="rId50"/>
      <p:italic r:id="rId51"/>
      <p:boldItalic r:id="rId52"/>
    </p:embeddedFont>
    <p:embeddedFont>
      <p:font typeface="Corbel"/>
      <p:regular r:id="rId53"/>
      <p:bold r:id="rId54"/>
      <p:italic r:id="rId55"/>
      <p:boldItalic r:id="rId56"/>
    </p:embeddedFont>
    <p:embeddedFont>
      <p:font typeface="Montserrat Medium"/>
      <p:regular r:id="rId57"/>
      <p:bold r:id="rId58"/>
      <p:italic r:id="rId59"/>
      <p:boldItalic r:id="rId60"/>
    </p:embeddedFont>
    <p:embeddedFont>
      <p:font typeface="Roboto Light"/>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Blair Symes"/>
  <p:cmAuthor clrIdx="1" id="1" initials="" lastIdx="1" name="Stacey Watkin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65905EB-0BB0-4BD4-9226-E7FBD6BB54AB}">
  <a:tblStyle styleId="{B65905EB-0BB0-4BD4-9226-E7FBD6BB54AB}"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SemiBold-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Lato-bold.fntdata"/><Relationship Id="rId45" Type="http://schemas.openxmlformats.org/officeDocument/2006/relationships/font" Target="fonts/Lato-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font" Target="fonts/Lato-boldItalic.fntdata"/><Relationship Id="rId47" Type="http://schemas.openxmlformats.org/officeDocument/2006/relationships/font" Target="fonts/Lato-italic.fntdata"/><Relationship Id="rId49" Type="http://schemas.openxmlformats.org/officeDocument/2006/relationships/font" Target="fonts/Poppins-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font" Target="fonts/RobotoBlack-bold.fntdata"/><Relationship Id="rId34" Type="http://schemas.openxmlformats.org/officeDocument/2006/relationships/slide" Target="slides/slide25.xml"/><Relationship Id="rId37" Type="http://schemas.openxmlformats.org/officeDocument/2006/relationships/font" Target="fonts/MontserratSemiBold-regular.fntdata"/><Relationship Id="rId36" Type="http://schemas.openxmlformats.org/officeDocument/2006/relationships/font" Target="fonts/RobotoBlack-boldItalic.fntdata"/><Relationship Id="rId39" Type="http://schemas.openxmlformats.org/officeDocument/2006/relationships/font" Target="fonts/MontserratSemiBold-italic.fntdata"/><Relationship Id="rId38" Type="http://schemas.openxmlformats.org/officeDocument/2006/relationships/font" Target="fonts/MontserratSemiBold-bold.fntdata"/><Relationship Id="rId62" Type="http://schemas.openxmlformats.org/officeDocument/2006/relationships/font" Target="fonts/RobotoLight-bold.fntdata"/><Relationship Id="rId61" Type="http://schemas.openxmlformats.org/officeDocument/2006/relationships/font" Target="fonts/RobotoLight-regular.fntdata"/><Relationship Id="rId20" Type="http://schemas.openxmlformats.org/officeDocument/2006/relationships/slide" Target="slides/slide11.xml"/><Relationship Id="rId64" Type="http://schemas.openxmlformats.org/officeDocument/2006/relationships/font" Target="fonts/RobotoLight-boldItalic.fntdata"/><Relationship Id="rId63" Type="http://schemas.openxmlformats.org/officeDocument/2006/relationships/font" Target="fonts/RobotoLight-italic.fntdata"/><Relationship Id="rId22" Type="http://schemas.openxmlformats.org/officeDocument/2006/relationships/slide" Target="slides/slide13.xml"/><Relationship Id="rId66" Type="http://schemas.openxmlformats.org/officeDocument/2006/relationships/font" Target="fonts/OpenSans-bold.fntdata"/><Relationship Id="rId21" Type="http://schemas.openxmlformats.org/officeDocument/2006/relationships/slide" Target="slides/slide12.xml"/><Relationship Id="rId65" Type="http://schemas.openxmlformats.org/officeDocument/2006/relationships/font" Target="fonts/OpenSans-regular.fntdata"/><Relationship Id="rId24" Type="http://schemas.openxmlformats.org/officeDocument/2006/relationships/slide" Target="slides/slide15.xml"/><Relationship Id="rId68" Type="http://schemas.openxmlformats.org/officeDocument/2006/relationships/font" Target="fonts/OpenSans-boldItalic.fntdata"/><Relationship Id="rId23" Type="http://schemas.openxmlformats.org/officeDocument/2006/relationships/slide" Target="slides/slide14.xml"/><Relationship Id="rId67" Type="http://schemas.openxmlformats.org/officeDocument/2006/relationships/font" Target="fonts/OpenSans-italic.fntdata"/><Relationship Id="rId60" Type="http://schemas.openxmlformats.org/officeDocument/2006/relationships/font" Target="fonts/MontserratMedium-bold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Poppins-italic.fntdata"/><Relationship Id="rId50" Type="http://schemas.openxmlformats.org/officeDocument/2006/relationships/font" Target="fonts/Poppins-bold.fntdata"/><Relationship Id="rId53" Type="http://schemas.openxmlformats.org/officeDocument/2006/relationships/font" Target="fonts/Corbel-regular.fntdata"/><Relationship Id="rId52" Type="http://schemas.openxmlformats.org/officeDocument/2006/relationships/font" Target="fonts/Poppins-boldItalic.fntdata"/><Relationship Id="rId11" Type="http://schemas.openxmlformats.org/officeDocument/2006/relationships/slide" Target="slides/slide2.xml"/><Relationship Id="rId55" Type="http://schemas.openxmlformats.org/officeDocument/2006/relationships/font" Target="fonts/Corbel-italic.fntdata"/><Relationship Id="rId10" Type="http://schemas.openxmlformats.org/officeDocument/2006/relationships/slide" Target="slides/slide1.xml"/><Relationship Id="rId54" Type="http://schemas.openxmlformats.org/officeDocument/2006/relationships/font" Target="fonts/Corbel-bold.fntdata"/><Relationship Id="rId13" Type="http://schemas.openxmlformats.org/officeDocument/2006/relationships/slide" Target="slides/slide4.xml"/><Relationship Id="rId57" Type="http://schemas.openxmlformats.org/officeDocument/2006/relationships/font" Target="fonts/MontserratMedium-regular.fntdata"/><Relationship Id="rId12" Type="http://schemas.openxmlformats.org/officeDocument/2006/relationships/slide" Target="slides/slide3.xml"/><Relationship Id="rId56" Type="http://schemas.openxmlformats.org/officeDocument/2006/relationships/font" Target="fonts/Corbel-boldItalic.fntdata"/><Relationship Id="rId15" Type="http://schemas.openxmlformats.org/officeDocument/2006/relationships/slide" Target="slides/slide6.xml"/><Relationship Id="rId59" Type="http://schemas.openxmlformats.org/officeDocument/2006/relationships/font" Target="fonts/MontserratMedium-italic.fntdata"/><Relationship Id="rId14" Type="http://schemas.openxmlformats.org/officeDocument/2006/relationships/slide" Target="slides/slide5.xml"/><Relationship Id="rId58" Type="http://schemas.openxmlformats.org/officeDocument/2006/relationships/font" Target="fonts/MontserratMedium-bold.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08T20:06:52.588">
    <p:pos x="778" y="141"/>
    <p:text>Stacey these 3 slides I dumped in here are clearly not formatted. But the gist is to help you tee up the importance of conversation intelligence for this audience, namely: 1) local spend is on the rise and that means pressure on franchise marketer to drive the most conversions from that spend to franchisees 2) regardless of industry when people search for local businesses they call a lot 3) calls are important conversions for many most industries</p:text>
  </p:cm>
  <p:cm authorId="1" idx="1" dt="2022-01-08T20:06:52.588">
    <p:pos x="778" y="141"/>
    <p:text>@bsymes@invoca.com Seriously--thank you for this content. It is excellent and extremely helpful.</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1-07T17:11:36.817">
    <p:pos x="257" y="1661"/>
    <p:text>i think we dropped Active? And since the webinar title is about call tracking, are you going to say something about how conversation intelligence includes call tracking, conversation analytics, and call routing, etc?</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1-07T16:44:23.355">
    <p:pos x="4515" y="664"/>
    <p:text>For this audience, consider changing to "Franchisees &amp; Contact Centers" since this audience will have calls going to both from national marketing spend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a7baed3fc9_0_11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ga7baed3fc9_0_1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3" name="Google Shape;114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a7c1e1c812_0_17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9" name="Google Shape;1179;ga7c1e1c812_0_1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10baba8a1e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10baba8a1e8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g10baba8a1e8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b1bea36ef0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gb1bea36ef0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br>
              <a:rPr lang="en-US"/>
            </a:br>
            <a:endParaRPr/>
          </a:p>
        </p:txBody>
      </p:sp>
      <p:sp>
        <p:nvSpPr>
          <p:cNvPr id="1217" name="Google Shape;1217;gb1bea36ef0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10c1e20fbfe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5" name="Google Shape;1235;g10c1e20fbfe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br>
              <a:rPr lang="en-US"/>
            </a:br>
            <a:endParaRPr/>
          </a:p>
        </p:txBody>
      </p:sp>
      <p:sp>
        <p:nvSpPr>
          <p:cNvPr id="1236" name="Google Shape;1236;g10c1e20fbfe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10c1e20fbfe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8" name="Google Shape;1248;g10c1e20fbfe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br>
              <a:rPr lang="en-US"/>
            </a:br>
            <a:endParaRPr/>
          </a:p>
        </p:txBody>
      </p:sp>
      <p:sp>
        <p:nvSpPr>
          <p:cNvPr id="1249" name="Google Shape;1249;g10c1e20fbfe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10baba8a1e8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10baba8a1e8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3" name="Google Shape;1273;g10baba8a1e8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0c1e20fbfe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7" name="Google Shape;1287;g10c1e20fbfe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br>
              <a:rPr lang="en-US"/>
            </a:br>
            <a:endParaRPr/>
          </a:p>
        </p:txBody>
      </p:sp>
      <p:sp>
        <p:nvSpPr>
          <p:cNvPr id="1288" name="Google Shape;1288;g10c1e20fbfe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73bc3a3403cda4e_10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1" name="Google Shape;1311;g73bc3a3403cda4e_10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f15d213f3a_10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f15d213f3a_10_4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7" name="Google Shape;1327;gf15d213f3a_10_4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10c1e20fbfe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g10c1e20fbfe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br>
              <a:rPr lang="en-US"/>
            </a:br>
            <a:endParaRPr/>
          </a:p>
        </p:txBody>
      </p:sp>
      <p:sp>
        <p:nvSpPr>
          <p:cNvPr id="1341" name="Google Shape;1341;g10c1e20fbfe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ecfabacf5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ecfabacf5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5" name="Google Shape;1365;gecfabacf5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10c1e20fbfe_0_9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8" name="Google Shape;1378;g10c1e20fbfe_0_9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10c1e20fbfe_0_12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5" name="Google Shape;1385;g10c1e20fbfe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10c0c2ef2d0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10c0c2ef2d0_0_1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7" name="Google Shape;1397;g10c0c2ef2d0_0_1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109a0a1a4aa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109a0a1a4aa_0_2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0" name="Google Shape;1410;g109a0a1a4aa_0_2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10c00394349_0_5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g10c00394349_0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10c1e20fbfe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From auto to healthcare, home services to retail, financial services to telecom, it’s common for people searching for businesses to engage by calling. </a:t>
            </a:r>
            <a:endParaRPr/>
          </a:p>
          <a:p>
            <a:pPr indent="-317500" lvl="0" marL="457200" rtl="0" algn="l">
              <a:spcBef>
                <a:spcPts val="0"/>
              </a:spcBef>
              <a:spcAft>
                <a:spcPts val="0"/>
              </a:spcAft>
              <a:buSzPts val="1400"/>
              <a:buChar char="●"/>
            </a:pPr>
            <a:r>
              <a:rPr lang="en-US"/>
              <a:t>For most industries, a significant percentage of customers want to call to speak with someone as part of the buying process. </a:t>
            </a:r>
            <a:endParaRPr/>
          </a:p>
          <a:p>
            <a:pPr indent="-317500" lvl="0" marL="457200" rtl="0" algn="l">
              <a:spcBef>
                <a:spcPts val="0"/>
              </a:spcBef>
              <a:spcAft>
                <a:spcPts val="0"/>
              </a:spcAft>
              <a:buSzPts val="1400"/>
              <a:buChar char="●"/>
            </a:pPr>
            <a:r>
              <a:rPr lang="en-US"/>
              <a:t>And that if you are running campaigns in these industries, a significant percentage of your conversions occur over the phone.</a:t>
            </a:r>
            <a:endParaRPr/>
          </a:p>
          <a:p>
            <a:pPr indent="0" lvl="0" marL="0" rtl="0" algn="l">
              <a:spcBef>
                <a:spcPts val="0"/>
              </a:spcBef>
              <a:spcAft>
                <a:spcPts val="0"/>
              </a:spcAft>
              <a:buNone/>
            </a:pPr>
            <a:r>
              <a:t/>
            </a:r>
            <a:endParaRPr/>
          </a:p>
        </p:txBody>
      </p:sp>
      <p:sp>
        <p:nvSpPr>
          <p:cNvPr id="1006" name="Google Shape;1006;g10c1e20fbfe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109a0a1a4aa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109a0a1a4aa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3" name="Google Shape;1023;g109a0a1a4aa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 the primary use case and how it’s compounded for franchises</a:t>
            </a:r>
            <a:endParaRPr/>
          </a:p>
        </p:txBody>
      </p:sp>
      <p:sp>
        <p:nvSpPr>
          <p:cNvPr id="1034" name="Google Shape;10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10c1e20fbfe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10c1e20fbfe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3000"/>
              </a:lnSpc>
              <a:spcBef>
                <a:spcPts val="0"/>
              </a:spcBef>
              <a:spcAft>
                <a:spcPts val="0"/>
              </a:spcAft>
              <a:buNone/>
            </a:pPr>
            <a:r>
              <a:t/>
            </a:r>
            <a:endParaRPr>
              <a:latin typeface="Avenir"/>
              <a:ea typeface="Avenir"/>
              <a:cs typeface="Avenir"/>
              <a:sym typeface="Avenir"/>
            </a:endParaRPr>
          </a:p>
          <a:p>
            <a:pPr indent="0" lvl="0" marL="0" rtl="0" algn="l">
              <a:spcBef>
                <a:spcPts val="0"/>
              </a:spcBef>
              <a:spcAft>
                <a:spcPts val="0"/>
              </a:spcAft>
              <a:buNone/>
            </a:pPr>
            <a:r>
              <a:t/>
            </a:r>
            <a:endParaRPr/>
          </a:p>
        </p:txBody>
      </p:sp>
      <p:sp>
        <p:nvSpPr>
          <p:cNvPr id="1079" name="Google Shape;1079;g10c1e20fbfe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0a688d4ad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g10a688d4ad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10a688d4ad4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10a688d4ad4_0_2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7" name="Google Shape;1117;g10a688d4ad4_0_2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20.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8" name="Shape 18"/>
        <p:cNvGrpSpPr/>
        <p:nvPr/>
      </p:nvGrpSpPr>
      <p:grpSpPr>
        <a:xfrm>
          <a:off x="0" y="0"/>
          <a:ext cx="0" cy="0"/>
          <a:chOff x="0" y="0"/>
          <a:chExt cx="0" cy="0"/>
        </a:xfrm>
      </p:grpSpPr>
      <p:sp>
        <p:nvSpPr>
          <p:cNvPr id="19" name="Google Shape;19;p2"/>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20" name="Google Shape;20;p2"/>
          <p:cNvSpPr txBox="1"/>
          <p:nvPr>
            <p:ph type="title"/>
          </p:nvPr>
        </p:nvSpPr>
        <p:spPr>
          <a:xfrm>
            <a:off x="914400" y="1714500"/>
            <a:ext cx="6667500" cy="237139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5400"/>
              <a:buFont typeface="Montserrat"/>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
          <p:cNvSpPr/>
          <p:nvPr/>
        </p:nvSpPr>
        <p:spPr>
          <a:xfrm>
            <a:off x="914400" y="1714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22" name="Google Shape;22;p2"/>
          <p:cNvSpPr/>
          <p:nvPr>
            <p:ph idx="2"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3" name="Google Shape;23;p2"/>
          <p:cNvSpPr/>
          <p:nvPr>
            <p:ph idx="3" type="pic"/>
          </p:nvPr>
        </p:nvSpPr>
        <p:spPr>
          <a:xfrm>
            <a:off x="8382000" y="1714500"/>
            <a:ext cx="3810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4" name="Google Shape;24;p2"/>
          <p:cNvSpPr/>
          <p:nvPr>
            <p:ph idx="4" type="pic"/>
          </p:nvPr>
        </p:nvSpPr>
        <p:spPr>
          <a:xfrm>
            <a:off x="6477000" y="0"/>
            <a:ext cx="1905000" cy="952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Custom Layout">
  <p:cSld name="01_Custom Layout">
    <p:spTree>
      <p:nvGrpSpPr>
        <p:cNvPr id="60" name="Shape 60"/>
        <p:cNvGrpSpPr/>
        <p:nvPr/>
      </p:nvGrpSpPr>
      <p:grpSpPr>
        <a:xfrm>
          <a:off x="0" y="0"/>
          <a:ext cx="0" cy="0"/>
          <a:chOff x="0" y="0"/>
          <a:chExt cx="0" cy="0"/>
        </a:xfrm>
      </p:grpSpPr>
      <p:sp>
        <p:nvSpPr>
          <p:cNvPr id="61" name="Google Shape;61;p11"/>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1"/>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458" name="Shape 458"/>
        <p:cNvGrpSpPr/>
        <p:nvPr/>
      </p:nvGrpSpPr>
      <p:grpSpPr>
        <a:xfrm>
          <a:off x="0" y="0"/>
          <a:ext cx="0" cy="0"/>
          <a:chOff x="0" y="0"/>
          <a:chExt cx="0" cy="0"/>
        </a:xfrm>
      </p:grpSpPr>
      <p:sp>
        <p:nvSpPr>
          <p:cNvPr id="459" name="Google Shape;459;p102"/>
          <p:cNvSpPr txBox="1"/>
          <p:nvPr>
            <p:ph type="title"/>
          </p:nvPr>
        </p:nvSpPr>
        <p:spPr>
          <a:xfrm>
            <a:off x="1714500" y="952501"/>
            <a:ext cx="9525000" cy="7620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0" name="Google Shape;460;p102"/>
          <p:cNvSpPr/>
          <p:nvPr>
            <p:ph idx="2" type="pic"/>
          </p:nvPr>
        </p:nvSpPr>
        <p:spPr>
          <a:xfrm>
            <a:off x="2667000" y="1942011"/>
            <a:ext cx="7620000" cy="27195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461" name="Shape 461"/>
        <p:cNvGrpSpPr/>
        <p:nvPr/>
      </p:nvGrpSpPr>
      <p:grpSpPr>
        <a:xfrm>
          <a:off x="0" y="0"/>
          <a:ext cx="0" cy="0"/>
          <a:chOff x="0" y="0"/>
          <a:chExt cx="0" cy="0"/>
        </a:xfrm>
      </p:grpSpPr>
      <p:sp>
        <p:nvSpPr>
          <p:cNvPr id="462" name="Google Shape;462;p103"/>
          <p:cNvSpPr/>
          <p:nvPr>
            <p:ph idx="2" type="pic"/>
          </p:nvPr>
        </p:nvSpPr>
        <p:spPr>
          <a:xfrm>
            <a:off x="2667000" y="1714501"/>
            <a:ext cx="7620000" cy="29469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Custom Layout 1">
  <p:cSld name="03_Custom Layout_1">
    <p:bg>
      <p:bgPr>
        <a:solidFill>
          <a:srgbClr val="FFFFFF"/>
        </a:solidFill>
      </p:bgPr>
    </p:bg>
    <p:spTree>
      <p:nvGrpSpPr>
        <p:cNvPr id="463" name="Shape 463"/>
        <p:cNvGrpSpPr/>
        <p:nvPr/>
      </p:nvGrpSpPr>
      <p:grpSpPr>
        <a:xfrm>
          <a:off x="0" y="0"/>
          <a:ext cx="0" cy="0"/>
          <a:chOff x="0" y="0"/>
          <a:chExt cx="0" cy="0"/>
        </a:xfrm>
      </p:grpSpPr>
      <p:sp>
        <p:nvSpPr>
          <p:cNvPr id="464" name="Google Shape;464;p104"/>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5" name="Google Shape;465;p104"/>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1_Custom Layout">
    <p:spTree>
      <p:nvGrpSpPr>
        <p:cNvPr id="466" name="Shape 466"/>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474" name="Shape 474"/>
        <p:cNvGrpSpPr/>
        <p:nvPr/>
      </p:nvGrpSpPr>
      <p:grpSpPr>
        <a:xfrm>
          <a:off x="0" y="0"/>
          <a:ext cx="0" cy="0"/>
          <a:chOff x="0" y="0"/>
          <a:chExt cx="0" cy="0"/>
        </a:xfrm>
      </p:grpSpPr>
      <p:sp>
        <p:nvSpPr>
          <p:cNvPr id="475" name="Google Shape;475;p107"/>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476" name="Google Shape;476;p107"/>
          <p:cNvSpPr txBox="1"/>
          <p:nvPr>
            <p:ph type="title"/>
          </p:nvPr>
        </p:nvSpPr>
        <p:spPr>
          <a:xfrm>
            <a:off x="914400" y="1714500"/>
            <a:ext cx="6667500" cy="23715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5400"/>
              <a:buFont typeface="Montserrat"/>
              <a:buNone/>
              <a:defRPr sz="5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7" name="Google Shape;477;p107"/>
          <p:cNvSpPr/>
          <p:nvPr/>
        </p:nvSpPr>
        <p:spPr>
          <a:xfrm>
            <a:off x="914400" y="1714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78" name="Google Shape;478;p107"/>
          <p:cNvSpPr/>
          <p:nvPr>
            <p:ph idx="2"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79" name="Google Shape;479;p107"/>
          <p:cNvSpPr/>
          <p:nvPr>
            <p:ph idx="3" type="pic"/>
          </p:nvPr>
        </p:nvSpPr>
        <p:spPr>
          <a:xfrm>
            <a:off x="8382000" y="1714500"/>
            <a:ext cx="3810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80" name="Google Shape;480;p107"/>
          <p:cNvSpPr/>
          <p:nvPr>
            <p:ph idx="4" type="pic"/>
          </p:nvPr>
        </p:nvSpPr>
        <p:spPr>
          <a:xfrm>
            <a:off x="6477000" y="0"/>
            <a:ext cx="1905000" cy="952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Custom Layout">
  <p:cSld name="03_Custom Layout">
    <p:spTree>
      <p:nvGrpSpPr>
        <p:cNvPr id="481" name="Shape 481"/>
        <p:cNvGrpSpPr/>
        <p:nvPr/>
      </p:nvGrpSpPr>
      <p:grpSpPr>
        <a:xfrm>
          <a:off x="0" y="0"/>
          <a:ext cx="0" cy="0"/>
          <a:chOff x="0" y="0"/>
          <a:chExt cx="0" cy="0"/>
        </a:xfrm>
      </p:grpSpPr>
      <p:sp>
        <p:nvSpPr>
          <p:cNvPr id="482" name="Google Shape;482;p108"/>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3" name="Google Shape;483;p108"/>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Custom Layout 1">
  <p:cSld name="03_Custom Layout_1">
    <p:bg>
      <p:bgPr>
        <a:solidFill>
          <a:srgbClr val="FFFFFF"/>
        </a:solidFill>
      </p:bgPr>
    </p:bg>
    <p:spTree>
      <p:nvGrpSpPr>
        <p:cNvPr id="484" name="Shape 484"/>
        <p:cNvGrpSpPr/>
        <p:nvPr/>
      </p:nvGrpSpPr>
      <p:grpSpPr>
        <a:xfrm>
          <a:off x="0" y="0"/>
          <a:ext cx="0" cy="0"/>
          <a:chOff x="0" y="0"/>
          <a:chExt cx="0" cy="0"/>
        </a:xfrm>
      </p:grpSpPr>
      <p:sp>
        <p:nvSpPr>
          <p:cNvPr id="485" name="Google Shape;485;p109"/>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486" name="Shape 486"/>
        <p:cNvGrpSpPr/>
        <p:nvPr/>
      </p:nvGrpSpPr>
      <p:grpSpPr>
        <a:xfrm>
          <a:off x="0" y="0"/>
          <a:ext cx="0" cy="0"/>
          <a:chOff x="0" y="0"/>
          <a:chExt cx="0" cy="0"/>
        </a:xfrm>
      </p:grpSpPr>
      <p:sp>
        <p:nvSpPr>
          <p:cNvPr id="487" name="Google Shape;487;p110"/>
          <p:cNvSpPr/>
          <p:nvPr>
            <p:ph idx="2" type="pic"/>
          </p:nvPr>
        </p:nvSpPr>
        <p:spPr>
          <a:xfrm>
            <a:off x="17144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88" name="Google Shape;488;p110"/>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9" name="Google Shape;489;p110"/>
          <p:cNvSpPr/>
          <p:nvPr/>
        </p:nvSpPr>
        <p:spPr>
          <a:xfrm>
            <a:off x="17145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90" name="Google Shape;490;p110"/>
          <p:cNvSpPr/>
          <p:nvPr>
            <p:ph idx="3" type="pic"/>
          </p:nvPr>
        </p:nvSpPr>
        <p:spPr>
          <a:xfrm>
            <a:off x="41655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91" name="Google Shape;491;p110"/>
          <p:cNvSpPr/>
          <p:nvPr>
            <p:ph idx="4" type="pic"/>
          </p:nvPr>
        </p:nvSpPr>
        <p:spPr>
          <a:xfrm>
            <a:off x="66166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92" name="Google Shape;492;p110"/>
          <p:cNvSpPr/>
          <p:nvPr>
            <p:ph idx="5" type="pic"/>
          </p:nvPr>
        </p:nvSpPr>
        <p:spPr>
          <a:xfrm>
            <a:off x="90677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493" name="Shape 493"/>
        <p:cNvGrpSpPr/>
        <p:nvPr/>
      </p:nvGrpSpPr>
      <p:grpSpPr>
        <a:xfrm>
          <a:off x="0" y="0"/>
          <a:ext cx="0" cy="0"/>
          <a:chOff x="0" y="0"/>
          <a:chExt cx="0" cy="0"/>
        </a:xfrm>
      </p:grpSpPr>
      <p:sp>
        <p:nvSpPr>
          <p:cNvPr id="494" name="Google Shape;494;p111"/>
          <p:cNvSpPr txBox="1"/>
          <p:nvPr>
            <p:ph type="title"/>
          </p:nvPr>
        </p:nvSpPr>
        <p:spPr>
          <a:xfrm>
            <a:off x="1714500" y="952500"/>
            <a:ext cx="5481900" cy="1570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4400"/>
              <a:buFont typeface="Montserrat"/>
              <a:buNone/>
              <a:defRPr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5" name="Google Shape;495;p111"/>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96" name="Google Shape;496;p111"/>
          <p:cNvSpPr/>
          <p:nvPr>
            <p:ph idx="2" type="pic"/>
          </p:nvPr>
        </p:nvSpPr>
        <p:spPr>
          <a:xfrm>
            <a:off x="7429500" y="952500"/>
            <a:ext cx="3810000"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497" name="Shape 497"/>
        <p:cNvGrpSpPr/>
        <p:nvPr/>
      </p:nvGrpSpPr>
      <p:grpSpPr>
        <a:xfrm>
          <a:off x="0" y="0"/>
          <a:ext cx="0" cy="0"/>
          <a:chOff x="0" y="0"/>
          <a:chExt cx="0" cy="0"/>
        </a:xfrm>
      </p:grpSpPr>
      <p:sp>
        <p:nvSpPr>
          <p:cNvPr id="498" name="Google Shape;498;p112"/>
          <p:cNvSpPr/>
          <p:nvPr>
            <p:ph idx="2" type="pic"/>
          </p:nvPr>
        </p:nvSpPr>
        <p:spPr>
          <a:xfrm>
            <a:off x="4572000" y="0"/>
            <a:ext cx="76200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99" name="Google Shape;499;p112"/>
          <p:cNvSpPr txBox="1"/>
          <p:nvPr>
            <p:ph type="title"/>
          </p:nvPr>
        </p:nvSpPr>
        <p:spPr>
          <a:xfrm>
            <a:off x="2667000" y="3432175"/>
            <a:ext cx="38100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600"/>
              <a:buFont typeface="Montserrat"/>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63" name="Shape 63"/>
        <p:cNvGrpSpPr/>
        <p:nvPr/>
      </p:nvGrpSpPr>
      <p:grpSpPr>
        <a:xfrm>
          <a:off x="0" y="0"/>
          <a:ext cx="0" cy="0"/>
          <a:chOff x="0" y="0"/>
          <a:chExt cx="0" cy="0"/>
        </a:xfrm>
      </p:grpSpPr>
      <p:sp>
        <p:nvSpPr>
          <p:cNvPr id="64" name="Google Shape;64;p12"/>
          <p:cNvSpPr/>
          <p:nvPr>
            <p:ph idx="2" type="pic"/>
          </p:nvPr>
        </p:nvSpPr>
        <p:spPr>
          <a:xfrm>
            <a:off x="5400674" y="3429000"/>
            <a:ext cx="2152651" cy="4651365"/>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5" name="Google Shape;65;p12"/>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ctr">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p:nvPr>
            <p:ph idx="3" type="pic"/>
          </p:nvPr>
        </p:nvSpPr>
        <p:spPr>
          <a:xfrm>
            <a:off x="3335084" y="4075117"/>
            <a:ext cx="2152651" cy="4651365"/>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7" name="Google Shape;67;p12"/>
          <p:cNvSpPr/>
          <p:nvPr>
            <p:ph idx="4" type="pic"/>
          </p:nvPr>
        </p:nvSpPr>
        <p:spPr>
          <a:xfrm>
            <a:off x="7469440" y="4075117"/>
            <a:ext cx="2152651" cy="4651365"/>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Custom Layout">
  <p:cSld name="05_Custom Layout">
    <p:spTree>
      <p:nvGrpSpPr>
        <p:cNvPr id="500" name="Shape 500"/>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501" name="Shape 501"/>
        <p:cNvGrpSpPr/>
        <p:nvPr/>
      </p:nvGrpSpPr>
      <p:grpSpPr>
        <a:xfrm>
          <a:off x="0" y="0"/>
          <a:ext cx="0" cy="0"/>
          <a:chOff x="0" y="0"/>
          <a:chExt cx="0" cy="0"/>
        </a:xfrm>
      </p:grpSpPr>
      <p:sp>
        <p:nvSpPr>
          <p:cNvPr id="502" name="Google Shape;502;p114"/>
          <p:cNvSpPr/>
          <p:nvPr>
            <p:ph idx="2" type="pic"/>
          </p:nvPr>
        </p:nvSpPr>
        <p:spPr>
          <a:xfrm>
            <a:off x="171450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03" name="Google Shape;503;p114"/>
          <p:cNvSpPr/>
          <p:nvPr>
            <p:ph idx="3" type="pic"/>
          </p:nvPr>
        </p:nvSpPr>
        <p:spPr>
          <a:xfrm>
            <a:off x="367952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04" name="Google Shape;504;p114"/>
          <p:cNvSpPr/>
          <p:nvPr>
            <p:ph idx="4" type="pic"/>
          </p:nvPr>
        </p:nvSpPr>
        <p:spPr>
          <a:xfrm>
            <a:off x="564454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05" name="Google Shape;505;p114"/>
          <p:cNvSpPr/>
          <p:nvPr>
            <p:ph idx="5" type="pic"/>
          </p:nvPr>
        </p:nvSpPr>
        <p:spPr>
          <a:xfrm>
            <a:off x="760956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06" name="Google Shape;506;p114"/>
          <p:cNvSpPr/>
          <p:nvPr>
            <p:ph idx="6" type="pic"/>
          </p:nvPr>
        </p:nvSpPr>
        <p:spPr>
          <a:xfrm>
            <a:off x="9574581"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07" name="Google Shape;507;p114"/>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8" name="Google Shape;508;p114"/>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509" name="Shape 509"/>
        <p:cNvGrpSpPr/>
        <p:nvPr/>
      </p:nvGrpSpPr>
      <p:grpSpPr>
        <a:xfrm>
          <a:off x="0" y="0"/>
          <a:ext cx="0" cy="0"/>
          <a:chOff x="0" y="0"/>
          <a:chExt cx="0" cy="0"/>
        </a:xfrm>
      </p:grpSpPr>
      <p:sp>
        <p:nvSpPr>
          <p:cNvPr id="510" name="Google Shape;510;p115"/>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1" name="Google Shape;511;p115"/>
          <p:cNvSpPr/>
          <p:nvPr>
            <p:ph idx="2" type="pic"/>
          </p:nvPr>
        </p:nvSpPr>
        <p:spPr>
          <a:xfrm>
            <a:off x="2700336" y="1139834"/>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12" name="Google Shape;512;p115"/>
          <p:cNvSpPr/>
          <p:nvPr/>
        </p:nvSpPr>
        <p:spPr>
          <a:xfrm>
            <a:off x="64770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513" name="Shape 513"/>
        <p:cNvGrpSpPr/>
        <p:nvPr/>
      </p:nvGrpSpPr>
      <p:grpSpPr>
        <a:xfrm>
          <a:off x="0" y="0"/>
          <a:ext cx="0" cy="0"/>
          <a:chOff x="0" y="0"/>
          <a:chExt cx="0" cy="0"/>
        </a:xfrm>
      </p:grpSpPr>
      <p:sp>
        <p:nvSpPr>
          <p:cNvPr id="514" name="Google Shape;514;p116"/>
          <p:cNvSpPr/>
          <p:nvPr/>
        </p:nvSpPr>
        <p:spPr>
          <a:xfrm>
            <a:off x="1714500" y="537829"/>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pic>
        <p:nvPicPr>
          <p:cNvPr id="515" name="Google Shape;515;p116"/>
          <p:cNvPicPr preferRelativeResize="0"/>
          <p:nvPr/>
        </p:nvPicPr>
        <p:blipFill rotWithShape="1">
          <a:blip r:embed="rId2">
            <a:alphaModFix/>
          </a:blip>
          <a:srcRect b="0" l="0" r="0" t="0"/>
          <a:stretch/>
        </p:blipFill>
        <p:spPr>
          <a:xfrm>
            <a:off x="5551453" y="1733550"/>
            <a:ext cx="6792453" cy="5124450"/>
          </a:xfrm>
          <a:prstGeom prst="rect">
            <a:avLst/>
          </a:prstGeom>
          <a:noFill/>
          <a:ln>
            <a:noFill/>
          </a:ln>
        </p:spPr>
      </p:pic>
      <p:sp>
        <p:nvSpPr>
          <p:cNvPr id="516" name="Google Shape;516;p116"/>
          <p:cNvSpPr txBox="1"/>
          <p:nvPr>
            <p:ph type="title"/>
          </p:nvPr>
        </p:nvSpPr>
        <p:spPr>
          <a:xfrm>
            <a:off x="1714500" y="539174"/>
            <a:ext cx="64866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7" name="Google Shape;517;p116"/>
          <p:cNvSpPr/>
          <p:nvPr>
            <p:ph idx="2" type="pic"/>
          </p:nvPr>
        </p:nvSpPr>
        <p:spPr>
          <a:xfrm>
            <a:off x="5705475" y="1881187"/>
            <a:ext cx="6486600" cy="3667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Custom Layout">
  <p:cSld name="01_Custom Layout">
    <p:spTree>
      <p:nvGrpSpPr>
        <p:cNvPr id="518" name="Shape 518"/>
        <p:cNvGrpSpPr/>
        <p:nvPr/>
      </p:nvGrpSpPr>
      <p:grpSpPr>
        <a:xfrm>
          <a:off x="0" y="0"/>
          <a:ext cx="0" cy="0"/>
          <a:chOff x="0" y="0"/>
          <a:chExt cx="0" cy="0"/>
        </a:xfrm>
      </p:grpSpPr>
      <p:sp>
        <p:nvSpPr>
          <p:cNvPr id="519" name="Google Shape;519;p117"/>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0" name="Google Shape;520;p117"/>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521" name="Shape 521"/>
        <p:cNvGrpSpPr/>
        <p:nvPr/>
      </p:nvGrpSpPr>
      <p:grpSpPr>
        <a:xfrm>
          <a:off x="0" y="0"/>
          <a:ext cx="0" cy="0"/>
          <a:chOff x="0" y="0"/>
          <a:chExt cx="0" cy="0"/>
        </a:xfrm>
      </p:grpSpPr>
      <p:sp>
        <p:nvSpPr>
          <p:cNvPr id="522" name="Google Shape;522;p118"/>
          <p:cNvSpPr/>
          <p:nvPr>
            <p:ph idx="2" type="pic"/>
          </p:nvPr>
        </p:nvSpPr>
        <p:spPr>
          <a:xfrm>
            <a:off x="5400674" y="3429000"/>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23" name="Google Shape;523;p118"/>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4" name="Google Shape;524;p118"/>
          <p:cNvSpPr/>
          <p:nvPr>
            <p:ph idx="3" type="pic"/>
          </p:nvPr>
        </p:nvSpPr>
        <p:spPr>
          <a:xfrm>
            <a:off x="3335084" y="4075117"/>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25" name="Google Shape;525;p118"/>
          <p:cNvSpPr/>
          <p:nvPr>
            <p:ph idx="4" type="pic"/>
          </p:nvPr>
        </p:nvSpPr>
        <p:spPr>
          <a:xfrm>
            <a:off x="7469440" y="4075117"/>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526" name="Shape 526"/>
        <p:cNvGrpSpPr/>
        <p:nvPr/>
      </p:nvGrpSpPr>
      <p:grpSpPr>
        <a:xfrm>
          <a:off x="0" y="0"/>
          <a:ext cx="0" cy="0"/>
          <a:chOff x="0" y="0"/>
          <a:chExt cx="0" cy="0"/>
        </a:xfrm>
      </p:grpSpPr>
      <p:sp>
        <p:nvSpPr>
          <p:cNvPr id="527" name="Google Shape;527;p119"/>
          <p:cNvSpPr/>
          <p:nvPr>
            <p:ph idx="2" type="pic"/>
          </p:nvPr>
        </p:nvSpPr>
        <p:spPr>
          <a:xfrm>
            <a:off x="7118184" y="1055093"/>
            <a:ext cx="1778100" cy="39141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28" name="Google Shape;528;p119"/>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9" name="Google Shape;529;p119"/>
          <p:cNvSpPr/>
          <p:nvPr>
            <p:ph idx="3" type="pic"/>
          </p:nvPr>
        </p:nvSpPr>
        <p:spPr>
          <a:xfrm>
            <a:off x="9334890" y="2312393"/>
            <a:ext cx="1778100" cy="39141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30" name="Google Shape;530;p119"/>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Custom Layout">
  <p:cSld name="06_Custom Layout">
    <p:spTree>
      <p:nvGrpSpPr>
        <p:cNvPr id="531" name="Shape 531"/>
        <p:cNvGrpSpPr/>
        <p:nvPr/>
      </p:nvGrpSpPr>
      <p:grpSpPr>
        <a:xfrm>
          <a:off x="0" y="0"/>
          <a:ext cx="0" cy="0"/>
          <a:chOff x="0" y="0"/>
          <a:chExt cx="0" cy="0"/>
        </a:xfrm>
      </p:grpSpPr>
      <p:sp>
        <p:nvSpPr>
          <p:cNvPr id="532" name="Google Shape;532;p120"/>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Title">
  <p:cSld name="Blank w/ Title">
    <p:spTree>
      <p:nvGrpSpPr>
        <p:cNvPr id="533" name="Shape 533"/>
        <p:cNvGrpSpPr/>
        <p:nvPr/>
      </p:nvGrpSpPr>
      <p:grpSpPr>
        <a:xfrm>
          <a:off x="0" y="0"/>
          <a:ext cx="0" cy="0"/>
          <a:chOff x="0" y="0"/>
          <a:chExt cx="0" cy="0"/>
        </a:xfrm>
      </p:grpSpPr>
      <p:sp>
        <p:nvSpPr>
          <p:cNvPr id="534" name="Google Shape;534;p121"/>
          <p:cNvSpPr/>
          <p:nvPr/>
        </p:nvSpPr>
        <p:spPr>
          <a:xfrm>
            <a:off x="0" y="0"/>
            <a:ext cx="12192000" cy="6858000"/>
          </a:xfrm>
          <a:prstGeom prst="rect">
            <a:avLst/>
          </a:prstGeom>
          <a:solidFill>
            <a:srgbClr val="F6F7FB"/>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35" name="Google Shape;535;p121"/>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Custom Layout">
  <p:cSld name="07_Custom Layout">
    <p:spTree>
      <p:nvGrpSpPr>
        <p:cNvPr id="536" name="Shape 536"/>
        <p:cNvGrpSpPr/>
        <p:nvPr/>
      </p:nvGrpSpPr>
      <p:grpSpPr>
        <a:xfrm>
          <a:off x="0" y="0"/>
          <a:ext cx="0" cy="0"/>
          <a:chOff x="0" y="0"/>
          <a:chExt cx="0" cy="0"/>
        </a:xfrm>
      </p:grpSpPr>
      <p:sp>
        <p:nvSpPr>
          <p:cNvPr id="537" name="Google Shape;537;p122"/>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8" name="Google Shape;538;p122"/>
          <p:cNvSpPr/>
          <p:nvPr/>
        </p:nvSpPr>
        <p:spPr>
          <a:xfrm>
            <a:off x="762000" y="3429692"/>
            <a:ext cx="11430000" cy="3428400"/>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68" name="Shape 68"/>
        <p:cNvGrpSpPr/>
        <p:nvPr/>
      </p:nvGrpSpPr>
      <p:grpSpPr>
        <a:xfrm>
          <a:off x="0" y="0"/>
          <a:ext cx="0" cy="0"/>
          <a:chOff x="0" y="0"/>
          <a:chExt cx="0" cy="0"/>
        </a:xfrm>
      </p:grpSpPr>
      <p:sp>
        <p:nvSpPr>
          <p:cNvPr id="69" name="Google Shape;69;p13"/>
          <p:cNvSpPr/>
          <p:nvPr>
            <p:ph idx="2" type="pic"/>
          </p:nvPr>
        </p:nvSpPr>
        <p:spPr>
          <a:xfrm>
            <a:off x="7118184" y="1055093"/>
            <a:ext cx="1777985" cy="3913964"/>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0" name="Google Shape;70;p13"/>
          <p:cNvSpPr txBox="1"/>
          <p:nvPr>
            <p:ph type="title"/>
          </p:nvPr>
        </p:nvSpPr>
        <p:spPr>
          <a:xfrm>
            <a:off x="1714500" y="953845"/>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3"/>
          <p:cNvSpPr/>
          <p:nvPr>
            <p:ph idx="3" type="pic"/>
          </p:nvPr>
        </p:nvSpPr>
        <p:spPr>
          <a:xfrm>
            <a:off x="9334890" y="2312393"/>
            <a:ext cx="1777985" cy="3913964"/>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2" name="Google Shape;72;p13"/>
          <p:cNvSpPr/>
          <p:nvPr/>
        </p:nvSpPr>
        <p:spPr>
          <a:xfrm>
            <a:off x="17145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Custom Layout">
  <p:cSld name="02_Custom Layout">
    <p:spTree>
      <p:nvGrpSpPr>
        <p:cNvPr id="539" name="Shape 539"/>
        <p:cNvGrpSpPr/>
        <p:nvPr/>
      </p:nvGrpSpPr>
      <p:grpSpPr>
        <a:xfrm>
          <a:off x="0" y="0"/>
          <a:ext cx="0" cy="0"/>
          <a:chOff x="0" y="0"/>
          <a:chExt cx="0" cy="0"/>
        </a:xfrm>
      </p:grpSpPr>
      <p:sp>
        <p:nvSpPr>
          <p:cNvPr id="540" name="Google Shape;540;p123"/>
          <p:cNvSpPr txBox="1"/>
          <p:nvPr>
            <p:ph type="title"/>
          </p:nvPr>
        </p:nvSpPr>
        <p:spPr>
          <a:xfrm>
            <a:off x="1714500" y="946702"/>
            <a:ext cx="9448800" cy="532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1" name="Google Shape;541;p123"/>
          <p:cNvSpPr txBox="1"/>
          <p:nvPr>
            <p:ph idx="1" type="body"/>
          </p:nvPr>
        </p:nvSpPr>
        <p:spPr>
          <a:xfrm>
            <a:off x="1714500" y="1534975"/>
            <a:ext cx="9448800" cy="5322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000"/>
              </a:spcBef>
              <a:spcAft>
                <a:spcPts val="0"/>
              </a:spcAft>
              <a:buClr>
                <a:schemeClr val="dk1"/>
              </a:buClr>
              <a:buSzPts val="2000"/>
              <a:buNone/>
              <a:defRPr sz="2000"/>
            </a:lvl1pPr>
            <a:lvl2pPr indent="-228600" lvl="1" marL="914400" rtl="0" algn="l">
              <a:lnSpc>
                <a:spcPct val="150000"/>
              </a:lnSpc>
              <a:spcBef>
                <a:spcPts val="499"/>
              </a:spcBef>
              <a:spcAft>
                <a:spcPts val="0"/>
              </a:spcAft>
              <a:buClr>
                <a:schemeClr val="dk1"/>
              </a:buClr>
              <a:buSzPts val="1800"/>
              <a:buNone/>
              <a:defRPr/>
            </a:lvl2pPr>
            <a:lvl3pPr indent="-228600" lvl="2" marL="1371600" rtl="0" algn="l">
              <a:lnSpc>
                <a:spcPct val="150000"/>
              </a:lnSpc>
              <a:spcBef>
                <a:spcPts val="499"/>
              </a:spcBef>
              <a:spcAft>
                <a:spcPts val="0"/>
              </a:spcAft>
              <a:buClr>
                <a:schemeClr val="dk1"/>
              </a:buClr>
              <a:buSzPts val="1800"/>
              <a:buNone/>
              <a:defRPr/>
            </a:lvl3pPr>
            <a:lvl4pPr indent="-228600" lvl="3" marL="1828800" rtl="0" algn="l">
              <a:lnSpc>
                <a:spcPct val="150000"/>
              </a:lnSpc>
              <a:spcBef>
                <a:spcPts val="499"/>
              </a:spcBef>
              <a:spcAft>
                <a:spcPts val="0"/>
              </a:spcAft>
              <a:buClr>
                <a:schemeClr val="dk1"/>
              </a:buClr>
              <a:buSzPts val="1800"/>
              <a:buNone/>
              <a:defRPr/>
            </a:lvl4pPr>
            <a:lvl5pPr indent="-228600" lvl="4" marL="2286000" rtl="0" algn="l">
              <a:lnSpc>
                <a:spcPct val="150000"/>
              </a:lnSpc>
              <a:spcBef>
                <a:spcPts val="499"/>
              </a:spcBef>
              <a:spcAft>
                <a:spcPts val="0"/>
              </a:spcAft>
              <a:buClr>
                <a:schemeClr val="dk1"/>
              </a:buClr>
              <a:buSzPts val="1800"/>
              <a:buNone/>
              <a:defRPr/>
            </a:lvl5pPr>
            <a:lvl6pPr indent="-342900" lvl="5" marL="2743200" rtl="0" algn="l">
              <a:lnSpc>
                <a:spcPct val="90000"/>
              </a:lnSpc>
              <a:spcBef>
                <a:spcPts val="499"/>
              </a:spcBef>
              <a:spcAft>
                <a:spcPts val="0"/>
              </a:spcAft>
              <a:buClr>
                <a:schemeClr val="dk1"/>
              </a:buClr>
              <a:buSzPts val="1800"/>
              <a:buChar char="•"/>
              <a:defRPr/>
            </a:lvl6pPr>
            <a:lvl7pPr indent="-342900" lvl="6" marL="3200400" rtl="0" algn="l">
              <a:lnSpc>
                <a:spcPct val="90000"/>
              </a:lnSpc>
              <a:spcBef>
                <a:spcPts val="499"/>
              </a:spcBef>
              <a:spcAft>
                <a:spcPts val="0"/>
              </a:spcAft>
              <a:buClr>
                <a:schemeClr val="dk1"/>
              </a:buClr>
              <a:buSzPts val="1800"/>
              <a:buChar char="•"/>
              <a:defRPr/>
            </a:lvl7pPr>
            <a:lvl8pPr indent="-342900" lvl="7" marL="3657600" rtl="0" algn="l">
              <a:lnSpc>
                <a:spcPct val="90000"/>
              </a:lnSpc>
              <a:spcBef>
                <a:spcPts val="499"/>
              </a:spcBef>
              <a:spcAft>
                <a:spcPts val="0"/>
              </a:spcAft>
              <a:buClr>
                <a:schemeClr val="dk1"/>
              </a:buClr>
              <a:buSzPts val="1800"/>
              <a:buChar char="•"/>
              <a:defRPr/>
            </a:lvl8pPr>
            <a:lvl9pPr indent="-342900" lvl="8" marL="4114800" rtl="0" algn="l">
              <a:lnSpc>
                <a:spcPct val="90000"/>
              </a:lnSpc>
              <a:spcBef>
                <a:spcPts val="499"/>
              </a:spcBef>
              <a:spcAft>
                <a:spcPts val="0"/>
              </a:spcAft>
              <a:buClr>
                <a:schemeClr val="dk1"/>
              </a:buClr>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Custom Layout">
  <p:cSld name="09_Custom Layout">
    <p:spTree>
      <p:nvGrpSpPr>
        <p:cNvPr id="542" name="Shape 542"/>
        <p:cNvGrpSpPr/>
        <p:nvPr/>
      </p:nvGrpSpPr>
      <p:grpSpPr>
        <a:xfrm>
          <a:off x="0" y="0"/>
          <a:ext cx="0" cy="0"/>
          <a:chOff x="0" y="0"/>
          <a:chExt cx="0" cy="0"/>
        </a:xfrm>
      </p:grpSpPr>
      <p:sp>
        <p:nvSpPr>
          <p:cNvPr id="543" name="Google Shape;543;p124"/>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4" name="Google Shape;544;p124"/>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45" name="Google Shape;545;p124"/>
          <p:cNvSpPr/>
          <p:nvPr>
            <p:ph idx="2" type="pic"/>
          </p:nvPr>
        </p:nvSpPr>
        <p:spPr>
          <a:xfrm>
            <a:off x="6477000" y="0"/>
            <a:ext cx="571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546" name="Shape 546"/>
        <p:cNvGrpSpPr/>
        <p:nvPr/>
      </p:nvGrpSpPr>
      <p:grpSpPr>
        <a:xfrm>
          <a:off x="0" y="0"/>
          <a:ext cx="0" cy="0"/>
          <a:chOff x="0" y="0"/>
          <a:chExt cx="0" cy="0"/>
        </a:xfrm>
      </p:grpSpPr>
      <p:sp>
        <p:nvSpPr>
          <p:cNvPr id="547" name="Google Shape;547;p125"/>
          <p:cNvSpPr/>
          <p:nvPr/>
        </p:nvSpPr>
        <p:spPr>
          <a:xfrm>
            <a:off x="0" y="0"/>
            <a:ext cx="12192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48" name="Google Shape;548;p125"/>
          <p:cNvSpPr txBox="1"/>
          <p:nvPr>
            <p:ph type="title"/>
          </p:nvPr>
        </p:nvSpPr>
        <p:spPr>
          <a:xfrm>
            <a:off x="1333500" y="2197894"/>
            <a:ext cx="9525000" cy="2462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0"/>
              <a:buFont typeface="Montserrat"/>
              <a:buNone/>
              <a:defRPr sz="8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Custom Layout">
  <p:cSld name="04_Custom Layout">
    <p:spTree>
      <p:nvGrpSpPr>
        <p:cNvPr id="549" name="Shape 549"/>
        <p:cNvGrpSpPr/>
        <p:nvPr/>
      </p:nvGrpSpPr>
      <p:grpSpPr>
        <a:xfrm>
          <a:off x="0" y="0"/>
          <a:ext cx="0" cy="0"/>
          <a:chOff x="0" y="0"/>
          <a:chExt cx="0" cy="0"/>
        </a:xfrm>
      </p:grpSpPr>
      <p:sp>
        <p:nvSpPr>
          <p:cNvPr id="550" name="Google Shape;550;p126"/>
          <p:cNvSpPr txBox="1"/>
          <p:nvPr>
            <p:ph type="title"/>
          </p:nvPr>
        </p:nvSpPr>
        <p:spPr>
          <a:xfrm>
            <a:off x="1714500" y="3432175"/>
            <a:ext cx="47625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1" name="Google Shape;551;p126"/>
          <p:cNvSpPr/>
          <p:nvPr/>
        </p:nvSpPr>
        <p:spPr>
          <a:xfrm>
            <a:off x="1714500" y="3431623"/>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Custom Layout">
  <p:cSld name="08_Custom Layout">
    <p:spTree>
      <p:nvGrpSpPr>
        <p:cNvPr id="552" name="Shape 552"/>
        <p:cNvGrpSpPr/>
        <p:nvPr/>
      </p:nvGrpSpPr>
      <p:grpSpPr>
        <a:xfrm>
          <a:off x="0" y="0"/>
          <a:ext cx="0" cy="0"/>
          <a:chOff x="0" y="0"/>
          <a:chExt cx="0" cy="0"/>
        </a:xfrm>
      </p:grpSpPr>
      <p:sp>
        <p:nvSpPr>
          <p:cNvPr id="553" name="Google Shape;553;p127"/>
          <p:cNvSpPr/>
          <p:nvPr>
            <p:ph idx="2" type="pic"/>
          </p:nvPr>
        </p:nvSpPr>
        <p:spPr>
          <a:xfrm>
            <a:off x="762000" y="0"/>
            <a:ext cx="114300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54" name="Google Shape;554;p127"/>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rgbClr val="FFFFFF"/>
              </a:buClr>
              <a:buSzPts val="3000"/>
              <a:buFont typeface="Montserrat"/>
              <a:buNone/>
              <a:defRPr sz="30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555" name="Shape 555"/>
        <p:cNvGrpSpPr/>
        <p:nvPr/>
      </p:nvGrpSpPr>
      <p:grpSpPr>
        <a:xfrm>
          <a:off x="0" y="0"/>
          <a:ext cx="0" cy="0"/>
          <a:chOff x="0" y="0"/>
          <a:chExt cx="0" cy="0"/>
        </a:xfrm>
      </p:grpSpPr>
      <p:sp>
        <p:nvSpPr>
          <p:cNvPr id="556" name="Google Shape;556;p128"/>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7" name="Google Shape;557;p128"/>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58" name="Google Shape;558;p128"/>
          <p:cNvSpPr/>
          <p:nvPr>
            <p:ph idx="2" type="pic"/>
          </p:nvPr>
        </p:nvSpPr>
        <p:spPr>
          <a:xfrm>
            <a:off x="7429500"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559" name="Shape 559"/>
        <p:cNvGrpSpPr/>
        <p:nvPr/>
      </p:nvGrpSpPr>
      <p:grpSpPr>
        <a:xfrm>
          <a:off x="0" y="0"/>
          <a:ext cx="0" cy="0"/>
          <a:chOff x="0" y="0"/>
          <a:chExt cx="0" cy="0"/>
        </a:xfrm>
      </p:grpSpPr>
      <p:sp>
        <p:nvSpPr>
          <p:cNvPr id="560" name="Google Shape;560;p129"/>
          <p:cNvSpPr txBox="1"/>
          <p:nvPr>
            <p:ph type="title"/>
          </p:nvPr>
        </p:nvSpPr>
        <p:spPr>
          <a:xfrm>
            <a:off x="64770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1" name="Google Shape;561;p129"/>
          <p:cNvSpPr/>
          <p:nvPr/>
        </p:nvSpPr>
        <p:spPr>
          <a:xfrm>
            <a:off x="64770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62" name="Google Shape;562;p129"/>
          <p:cNvSpPr/>
          <p:nvPr>
            <p:ph idx="2" type="pic"/>
          </p:nvPr>
        </p:nvSpPr>
        <p:spPr>
          <a:xfrm>
            <a:off x="762001"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563" name="Shape 563"/>
        <p:cNvGrpSpPr/>
        <p:nvPr/>
      </p:nvGrpSpPr>
      <p:grpSpPr>
        <a:xfrm>
          <a:off x="0" y="0"/>
          <a:ext cx="0" cy="0"/>
          <a:chOff x="0" y="0"/>
          <a:chExt cx="0" cy="0"/>
        </a:xfrm>
      </p:grpSpPr>
      <p:sp>
        <p:nvSpPr>
          <p:cNvPr id="564" name="Google Shape;564;p130"/>
          <p:cNvSpPr/>
          <p:nvPr>
            <p:ph idx="2" type="pic"/>
          </p:nvPr>
        </p:nvSpPr>
        <p:spPr>
          <a:xfrm>
            <a:off x="762001"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565" name="Shape 565"/>
        <p:cNvGrpSpPr/>
        <p:nvPr/>
      </p:nvGrpSpPr>
      <p:grpSpPr>
        <a:xfrm>
          <a:off x="0" y="0"/>
          <a:ext cx="0" cy="0"/>
          <a:chOff x="0" y="0"/>
          <a:chExt cx="0" cy="0"/>
        </a:xfrm>
      </p:grpSpPr>
      <p:sp>
        <p:nvSpPr>
          <p:cNvPr id="566" name="Google Shape;566;p131"/>
          <p:cNvSpPr/>
          <p:nvPr>
            <p:ph idx="2" type="pic"/>
          </p:nvPr>
        </p:nvSpPr>
        <p:spPr>
          <a:xfrm>
            <a:off x="6477000" y="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67" name="Google Shape;567;p131"/>
          <p:cNvSpPr/>
          <p:nvPr>
            <p:ph idx="3"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68" name="Google Shape;568;p131"/>
          <p:cNvSpPr/>
          <p:nvPr>
            <p:ph idx="4" type="pic"/>
          </p:nvPr>
        </p:nvSpPr>
        <p:spPr>
          <a:xfrm>
            <a:off x="10287000" y="34290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69" name="Google Shape;569;p131"/>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0" name="Google Shape;570;p131"/>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571" name="Shape 571"/>
        <p:cNvGrpSpPr/>
        <p:nvPr/>
      </p:nvGrpSpPr>
      <p:grpSpPr>
        <a:xfrm>
          <a:off x="0" y="0"/>
          <a:ext cx="0" cy="0"/>
          <a:chOff x="0" y="0"/>
          <a:chExt cx="0" cy="0"/>
        </a:xfrm>
      </p:grpSpPr>
      <p:sp>
        <p:nvSpPr>
          <p:cNvPr id="572" name="Google Shape;572;p132"/>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73" name="Google Shape;573;p132"/>
          <p:cNvSpPr/>
          <p:nvPr>
            <p:ph idx="2" type="pic"/>
          </p:nvPr>
        </p:nvSpPr>
        <p:spPr>
          <a:xfrm>
            <a:off x="8382000" y="1714500"/>
            <a:ext cx="3810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74" name="Google Shape;574;p132"/>
          <p:cNvSpPr/>
          <p:nvPr>
            <p:ph idx="3"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75" name="Google Shape;575;p132"/>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Custom Layout">
  <p:cSld name="06_Custom Layout">
    <p:spTree>
      <p:nvGrpSpPr>
        <p:cNvPr id="73" name="Shape 73"/>
        <p:cNvGrpSpPr/>
        <p:nvPr/>
      </p:nvGrpSpPr>
      <p:grpSpPr>
        <a:xfrm>
          <a:off x="0" y="0"/>
          <a:ext cx="0" cy="0"/>
          <a:chOff x="0" y="0"/>
          <a:chExt cx="0" cy="0"/>
        </a:xfrm>
      </p:grpSpPr>
      <p:sp>
        <p:nvSpPr>
          <p:cNvPr id="74" name="Google Shape;74;p14"/>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ctr">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576" name="Shape 576"/>
        <p:cNvGrpSpPr/>
        <p:nvPr/>
      </p:nvGrpSpPr>
      <p:grpSpPr>
        <a:xfrm>
          <a:off x="0" y="0"/>
          <a:ext cx="0" cy="0"/>
          <a:chOff x="0" y="0"/>
          <a:chExt cx="0" cy="0"/>
        </a:xfrm>
      </p:grpSpPr>
      <p:sp>
        <p:nvSpPr>
          <p:cNvPr id="577" name="Google Shape;577;p133"/>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78" name="Google Shape;578;p133"/>
          <p:cNvSpPr/>
          <p:nvPr>
            <p:ph idx="2" type="pic"/>
          </p:nvPr>
        </p:nvSpPr>
        <p:spPr>
          <a:xfrm>
            <a:off x="17145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79" name="Google Shape;579;p133"/>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0" name="Google Shape;580;p133"/>
          <p:cNvSpPr/>
          <p:nvPr>
            <p:ph idx="3" type="pic"/>
          </p:nvPr>
        </p:nvSpPr>
        <p:spPr>
          <a:xfrm>
            <a:off x="504825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81" name="Google Shape;581;p133"/>
          <p:cNvSpPr/>
          <p:nvPr>
            <p:ph idx="4" type="pic"/>
          </p:nvPr>
        </p:nvSpPr>
        <p:spPr>
          <a:xfrm>
            <a:off x="83820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582" name="Shape 582"/>
        <p:cNvGrpSpPr/>
        <p:nvPr/>
      </p:nvGrpSpPr>
      <p:grpSpPr>
        <a:xfrm>
          <a:off x="0" y="0"/>
          <a:ext cx="0" cy="0"/>
          <a:chOff x="0" y="0"/>
          <a:chExt cx="0" cy="0"/>
        </a:xfrm>
      </p:grpSpPr>
      <p:sp>
        <p:nvSpPr>
          <p:cNvPr id="583" name="Google Shape;583;p134"/>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84" name="Google Shape;584;p134"/>
          <p:cNvSpPr/>
          <p:nvPr>
            <p:ph idx="2" type="pic"/>
          </p:nvPr>
        </p:nvSpPr>
        <p:spPr>
          <a:xfrm>
            <a:off x="171450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85" name="Google Shape;585;p134"/>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6" name="Google Shape;586;p134"/>
          <p:cNvSpPr/>
          <p:nvPr>
            <p:ph idx="3" type="pic"/>
          </p:nvPr>
        </p:nvSpPr>
        <p:spPr>
          <a:xfrm>
            <a:off x="466725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87" name="Google Shape;587;p134"/>
          <p:cNvSpPr/>
          <p:nvPr>
            <p:ph idx="4" type="pic"/>
          </p:nvPr>
        </p:nvSpPr>
        <p:spPr>
          <a:xfrm>
            <a:off x="762000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88" name="Google Shape;588;p134"/>
          <p:cNvSpPr/>
          <p:nvPr>
            <p:ph idx="5" type="pic"/>
          </p:nvPr>
        </p:nvSpPr>
        <p:spPr>
          <a:xfrm>
            <a:off x="1057275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589" name="Shape 589"/>
        <p:cNvGrpSpPr/>
        <p:nvPr/>
      </p:nvGrpSpPr>
      <p:grpSpPr>
        <a:xfrm>
          <a:off x="0" y="0"/>
          <a:ext cx="0" cy="0"/>
          <a:chOff x="0" y="0"/>
          <a:chExt cx="0" cy="0"/>
        </a:xfrm>
      </p:grpSpPr>
      <p:sp>
        <p:nvSpPr>
          <p:cNvPr id="590" name="Google Shape;590;p135"/>
          <p:cNvSpPr txBox="1"/>
          <p:nvPr>
            <p:ph type="title"/>
          </p:nvPr>
        </p:nvSpPr>
        <p:spPr>
          <a:xfrm>
            <a:off x="1714500" y="3432175"/>
            <a:ext cx="28671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1" name="Google Shape;591;p135"/>
          <p:cNvSpPr/>
          <p:nvPr/>
        </p:nvSpPr>
        <p:spPr>
          <a:xfrm>
            <a:off x="1714500" y="3431623"/>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92" name="Google Shape;592;p135"/>
          <p:cNvSpPr/>
          <p:nvPr>
            <p:ph idx="2" type="pic"/>
          </p:nvPr>
        </p:nvSpPr>
        <p:spPr>
          <a:xfrm>
            <a:off x="4581525" y="0"/>
            <a:ext cx="1905000" cy="1711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93" name="Google Shape;593;p135"/>
          <p:cNvSpPr/>
          <p:nvPr>
            <p:ph idx="3" type="pic"/>
          </p:nvPr>
        </p:nvSpPr>
        <p:spPr>
          <a:xfrm>
            <a:off x="6477000" y="952500"/>
            <a:ext cx="1905000" cy="2473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94" name="Google Shape;594;p135"/>
          <p:cNvSpPr/>
          <p:nvPr>
            <p:ph idx="4"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95" name="Google Shape;595;p135"/>
          <p:cNvSpPr/>
          <p:nvPr>
            <p:ph idx="5" type="pic"/>
          </p:nvPr>
        </p:nvSpPr>
        <p:spPr>
          <a:xfrm>
            <a:off x="10287000" y="952500"/>
            <a:ext cx="1905000" cy="2473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596" name="Shape 596"/>
        <p:cNvGrpSpPr/>
        <p:nvPr/>
      </p:nvGrpSpPr>
      <p:grpSpPr>
        <a:xfrm>
          <a:off x="0" y="0"/>
          <a:ext cx="0" cy="0"/>
          <a:chOff x="0" y="0"/>
          <a:chExt cx="0" cy="0"/>
        </a:xfrm>
      </p:grpSpPr>
      <p:sp>
        <p:nvSpPr>
          <p:cNvPr id="597" name="Google Shape;597;p136"/>
          <p:cNvSpPr txBox="1"/>
          <p:nvPr>
            <p:ph type="title"/>
          </p:nvPr>
        </p:nvSpPr>
        <p:spPr>
          <a:xfrm>
            <a:off x="1714501" y="3848100"/>
            <a:ext cx="2857500" cy="12954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8" name="Google Shape;598;p136"/>
          <p:cNvSpPr/>
          <p:nvPr/>
        </p:nvSpPr>
        <p:spPr>
          <a:xfrm>
            <a:off x="1714500" y="3786187"/>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599" name="Google Shape;599;p136"/>
          <p:cNvSpPr/>
          <p:nvPr>
            <p:ph idx="2" type="pic"/>
          </p:nvPr>
        </p:nvSpPr>
        <p:spPr>
          <a:xfrm>
            <a:off x="762000" y="0"/>
            <a:ext cx="5715000" cy="34323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00" name="Google Shape;600;p136"/>
          <p:cNvSpPr/>
          <p:nvPr>
            <p:ph idx="3" type="pic"/>
          </p:nvPr>
        </p:nvSpPr>
        <p:spPr>
          <a:xfrm>
            <a:off x="6477000" y="3432175"/>
            <a:ext cx="5715000" cy="34257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601" name="Shape 601"/>
        <p:cNvGrpSpPr/>
        <p:nvPr/>
      </p:nvGrpSpPr>
      <p:grpSpPr>
        <a:xfrm>
          <a:off x="0" y="0"/>
          <a:ext cx="0" cy="0"/>
          <a:chOff x="0" y="0"/>
          <a:chExt cx="0" cy="0"/>
        </a:xfrm>
      </p:grpSpPr>
      <p:sp>
        <p:nvSpPr>
          <p:cNvPr id="602" name="Google Shape;602;p137"/>
          <p:cNvSpPr txBox="1"/>
          <p:nvPr>
            <p:ph type="title"/>
          </p:nvPr>
        </p:nvSpPr>
        <p:spPr>
          <a:xfrm>
            <a:off x="4105275" y="2477295"/>
            <a:ext cx="4743600" cy="5934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3600"/>
              <a:buFont typeface="Montserrat"/>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3" name="Google Shape;603;p137"/>
          <p:cNvSpPr/>
          <p:nvPr/>
        </p:nvSpPr>
        <p:spPr>
          <a:xfrm>
            <a:off x="6285072" y="3429000"/>
            <a:ext cx="3873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04" name="Google Shape;604;p137"/>
          <p:cNvSpPr/>
          <p:nvPr>
            <p:ph idx="2" type="pic"/>
          </p:nvPr>
        </p:nvSpPr>
        <p:spPr>
          <a:xfrm>
            <a:off x="2667000" y="1717676"/>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05" name="Google Shape;605;p137"/>
          <p:cNvSpPr/>
          <p:nvPr>
            <p:ph idx="3" type="pic"/>
          </p:nvPr>
        </p:nvSpPr>
        <p:spPr>
          <a:xfrm>
            <a:off x="8382000" y="762795"/>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06" name="Google Shape;606;p137"/>
          <p:cNvSpPr/>
          <p:nvPr>
            <p:ph idx="4" type="pic"/>
          </p:nvPr>
        </p:nvSpPr>
        <p:spPr>
          <a:xfrm>
            <a:off x="10287000" y="3429000"/>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07" name="Google Shape;607;p137"/>
          <p:cNvSpPr/>
          <p:nvPr>
            <p:ph idx="5" type="pic"/>
          </p:nvPr>
        </p:nvSpPr>
        <p:spPr>
          <a:xfrm>
            <a:off x="1714500" y="4191795"/>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08" name="Google Shape;608;p137"/>
          <p:cNvSpPr/>
          <p:nvPr>
            <p:ph idx="6" type="pic"/>
          </p:nvPr>
        </p:nvSpPr>
        <p:spPr>
          <a:xfrm>
            <a:off x="7431881" y="5905500"/>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09" name="Google Shape;609;p137"/>
          <p:cNvSpPr txBox="1"/>
          <p:nvPr>
            <p:ph idx="1" type="body"/>
          </p:nvPr>
        </p:nvSpPr>
        <p:spPr>
          <a:xfrm>
            <a:off x="5568950" y="3040261"/>
            <a:ext cx="1816200" cy="2286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1000"/>
              </a:spcBef>
              <a:spcAft>
                <a:spcPts val="0"/>
              </a:spcAft>
              <a:buClr>
                <a:schemeClr val="accent6"/>
              </a:buClr>
              <a:buSzPts val="1000"/>
              <a:buNone/>
              <a:defRPr sz="1000">
                <a:solidFill>
                  <a:schemeClr val="accent6"/>
                </a:solidFill>
                <a:latin typeface="Lato"/>
                <a:ea typeface="Lato"/>
                <a:cs typeface="Lato"/>
                <a:sym typeface="Lato"/>
              </a:defRPr>
            </a:lvl1pPr>
            <a:lvl2pPr indent="-228600" lvl="1" marL="914400" rtl="0" algn="l">
              <a:lnSpc>
                <a:spcPct val="150000"/>
              </a:lnSpc>
              <a:spcBef>
                <a:spcPts val="499"/>
              </a:spcBef>
              <a:spcAft>
                <a:spcPts val="0"/>
              </a:spcAft>
              <a:buClr>
                <a:schemeClr val="dk1"/>
              </a:buClr>
              <a:buSzPts val="1000"/>
              <a:buNone/>
              <a:defRPr sz="1000">
                <a:latin typeface="Lato"/>
                <a:ea typeface="Lato"/>
                <a:cs typeface="Lato"/>
                <a:sym typeface="Lato"/>
              </a:defRPr>
            </a:lvl2pPr>
            <a:lvl3pPr indent="-228600" lvl="2" marL="1371600" rtl="0" algn="l">
              <a:lnSpc>
                <a:spcPct val="150000"/>
              </a:lnSpc>
              <a:spcBef>
                <a:spcPts val="499"/>
              </a:spcBef>
              <a:spcAft>
                <a:spcPts val="0"/>
              </a:spcAft>
              <a:buClr>
                <a:schemeClr val="dk1"/>
              </a:buClr>
              <a:buSzPts val="1000"/>
              <a:buNone/>
              <a:defRPr sz="1000">
                <a:latin typeface="Lato"/>
                <a:ea typeface="Lato"/>
                <a:cs typeface="Lato"/>
                <a:sym typeface="Lato"/>
              </a:defRPr>
            </a:lvl3pPr>
            <a:lvl4pPr indent="-228600" lvl="3" marL="1828800" rtl="0" algn="l">
              <a:lnSpc>
                <a:spcPct val="150000"/>
              </a:lnSpc>
              <a:spcBef>
                <a:spcPts val="499"/>
              </a:spcBef>
              <a:spcAft>
                <a:spcPts val="0"/>
              </a:spcAft>
              <a:buClr>
                <a:schemeClr val="dk1"/>
              </a:buClr>
              <a:buSzPts val="1000"/>
              <a:buNone/>
              <a:defRPr sz="1000">
                <a:latin typeface="Lato"/>
                <a:ea typeface="Lato"/>
                <a:cs typeface="Lato"/>
                <a:sym typeface="Lato"/>
              </a:defRPr>
            </a:lvl4pPr>
            <a:lvl5pPr indent="-228600" lvl="4" marL="2286000" rtl="0" algn="l">
              <a:lnSpc>
                <a:spcPct val="150000"/>
              </a:lnSpc>
              <a:spcBef>
                <a:spcPts val="499"/>
              </a:spcBef>
              <a:spcAft>
                <a:spcPts val="0"/>
              </a:spcAft>
              <a:buClr>
                <a:schemeClr val="dk1"/>
              </a:buClr>
              <a:buSzPts val="1000"/>
              <a:buNone/>
              <a:defRPr sz="1000">
                <a:latin typeface="Lato"/>
                <a:ea typeface="Lato"/>
                <a:cs typeface="Lato"/>
                <a:sym typeface="Lato"/>
              </a:defRPr>
            </a:lvl5pPr>
            <a:lvl6pPr indent="-342900" lvl="5" marL="2743200" rtl="0" algn="l">
              <a:lnSpc>
                <a:spcPct val="90000"/>
              </a:lnSpc>
              <a:spcBef>
                <a:spcPts val="499"/>
              </a:spcBef>
              <a:spcAft>
                <a:spcPts val="0"/>
              </a:spcAft>
              <a:buClr>
                <a:schemeClr val="dk1"/>
              </a:buClr>
              <a:buSzPts val="1800"/>
              <a:buChar char="•"/>
              <a:defRPr/>
            </a:lvl6pPr>
            <a:lvl7pPr indent="-342900" lvl="6" marL="3200400" rtl="0" algn="l">
              <a:lnSpc>
                <a:spcPct val="90000"/>
              </a:lnSpc>
              <a:spcBef>
                <a:spcPts val="499"/>
              </a:spcBef>
              <a:spcAft>
                <a:spcPts val="0"/>
              </a:spcAft>
              <a:buClr>
                <a:schemeClr val="dk1"/>
              </a:buClr>
              <a:buSzPts val="1800"/>
              <a:buChar char="•"/>
              <a:defRPr/>
            </a:lvl7pPr>
            <a:lvl8pPr indent="-342900" lvl="7" marL="3657600" rtl="0" algn="l">
              <a:lnSpc>
                <a:spcPct val="90000"/>
              </a:lnSpc>
              <a:spcBef>
                <a:spcPts val="499"/>
              </a:spcBef>
              <a:spcAft>
                <a:spcPts val="0"/>
              </a:spcAft>
              <a:buClr>
                <a:schemeClr val="dk1"/>
              </a:buClr>
              <a:buSzPts val="1800"/>
              <a:buChar char="•"/>
              <a:defRPr/>
            </a:lvl8pPr>
            <a:lvl9pPr indent="-342900" lvl="8" marL="4114800" rtl="0" algn="l">
              <a:lnSpc>
                <a:spcPct val="90000"/>
              </a:lnSpc>
              <a:spcBef>
                <a:spcPts val="499"/>
              </a:spcBef>
              <a:spcAft>
                <a:spcPts val="0"/>
              </a:spcAft>
              <a:buClr>
                <a:schemeClr val="dk1"/>
              </a:buClr>
              <a:buSzPts val="18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610" name="Shape 610"/>
        <p:cNvGrpSpPr/>
        <p:nvPr/>
      </p:nvGrpSpPr>
      <p:grpSpPr>
        <a:xfrm>
          <a:off x="0" y="0"/>
          <a:ext cx="0" cy="0"/>
          <a:chOff x="0" y="0"/>
          <a:chExt cx="0" cy="0"/>
        </a:xfrm>
      </p:grpSpPr>
      <p:sp>
        <p:nvSpPr>
          <p:cNvPr id="611" name="Google Shape;611;p138"/>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2" name="Google Shape;612;p138"/>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13" name="Google Shape;613;p138"/>
          <p:cNvSpPr/>
          <p:nvPr>
            <p:ph idx="2" type="pic"/>
          </p:nvPr>
        </p:nvSpPr>
        <p:spPr>
          <a:xfrm>
            <a:off x="7436498" y="1714500"/>
            <a:ext cx="38031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614" name="Shape 614"/>
        <p:cNvGrpSpPr/>
        <p:nvPr/>
      </p:nvGrpSpPr>
      <p:grpSpPr>
        <a:xfrm>
          <a:off x="0" y="0"/>
          <a:ext cx="0" cy="0"/>
          <a:chOff x="0" y="0"/>
          <a:chExt cx="0" cy="0"/>
        </a:xfrm>
      </p:grpSpPr>
      <p:sp>
        <p:nvSpPr>
          <p:cNvPr id="615" name="Google Shape;615;p139"/>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6" name="Google Shape;616;p139"/>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17" name="Google Shape;617;p139"/>
          <p:cNvSpPr/>
          <p:nvPr/>
        </p:nvSpPr>
        <p:spPr>
          <a:xfrm>
            <a:off x="6485138" y="0"/>
            <a:ext cx="3801900" cy="6858000"/>
          </a:xfrm>
          <a:prstGeom prst="rect">
            <a:avLst/>
          </a:prstGeom>
          <a:solidFill>
            <a:schemeClr val="accent1"/>
          </a:solidFill>
          <a:ln>
            <a:noFill/>
          </a:ln>
        </p:spPr>
        <p:txBody>
          <a:bodyPr anchorCtr="0" anchor="t" bIns="0" lIns="365750" spcFirstLastPara="1" rIns="274300" wrap="square" tIns="3383275">
            <a:noAutofit/>
          </a:bodyPr>
          <a:lstStyle/>
          <a:p>
            <a:pPr indent="0" lvl="0" marL="0" marR="0" rtl="0" algn="l">
              <a:spcBef>
                <a:spcPts val="0"/>
              </a:spcBef>
              <a:spcAft>
                <a:spcPts val="0"/>
              </a:spcAft>
              <a:buNone/>
            </a:pPr>
            <a:r>
              <a:t/>
            </a:r>
            <a:endParaRPr b="1" sz="1200">
              <a:solidFill>
                <a:srgbClr val="4640E1"/>
              </a:solidFill>
              <a:latin typeface="Montserrat"/>
              <a:ea typeface="Montserrat"/>
              <a:cs typeface="Montserrat"/>
              <a:sym typeface="Montserrat"/>
            </a:endParaRPr>
          </a:p>
        </p:txBody>
      </p:sp>
      <p:sp>
        <p:nvSpPr>
          <p:cNvPr id="618" name="Google Shape;618;p139"/>
          <p:cNvSpPr/>
          <p:nvPr>
            <p:ph idx="2" type="pic"/>
          </p:nvPr>
        </p:nvSpPr>
        <p:spPr>
          <a:xfrm>
            <a:off x="7200900" y="952500"/>
            <a:ext cx="4038600"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619" name="Shape 619"/>
        <p:cNvGrpSpPr/>
        <p:nvPr/>
      </p:nvGrpSpPr>
      <p:grpSpPr>
        <a:xfrm>
          <a:off x="0" y="0"/>
          <a:ext cx="0" cy="0"/>
          <a:chOff x="0" y="0"/>
          <a:chExt cx="0" cy="0"/>
        </a:xfrm>
      </p:grpSpPr>
      <p:sp>
        <p:nvSpPr>
          <p:cNvPr id="620" name="Google Shape;620;p140"/>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1" name="Google Shape;621;p140"/>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22" name="Google Shape;622;p140"/>
          <p:cNvSpPr/>
          <p:nvPr>
            <p:ph idx="2" type="pic"/>
          </p:nvPr>
        </p:nvSpPr>
        <p:spPr>
          <a:xfrm>
            <a:off x="1714500"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23" name="Google Shape;623;p140"/>
          <p:cNvSpPr/>
          <p:nvPr>
            <p:ph idx="3" type="pic"/>
          </p:nvPr>
        </p:nvSpPr>
        <p:spPr>
          <a:xfrm>
            <a:off x="3671887"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24" name="Google Shape;624;p140"/>
          <p:cNvSpPr/>
          <p:nvPr>
            <p:ph idx="4" type="pic"/>
          </p:nvPr>
        </p:nvSpPr>
        <p:spPr>
          <a:xfrm>
            <a:off x="5629274"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25" name="Google Shape;625;p140"/>
          <p:cNvSpPr/>
          <p:nvPr>
            <p:ph idx="5" type="pic"/>
          </p:nvPr>
        </p:nvSpPr>
        <p:spPr>
          <a:xfrm>
            <a:off x="7586661"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26" name="Google Shape;626;p140"/>
          <p:cNvSpPr/>
          <p:nvPr>
            <p:ph idx="6" type="pic"/>
          </p:nvPr>
        </p:nvSpPr>
        <p:spPr>
          <a:xfrm>
            <a:off x="9544048"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627" name="Shape 627"/>
        <p:cNvGrpSpPr/>
        <p:nvPr/>
      </p:nvGrpSpPr>
      <p:grpSpPr>
        <a:xfrm>
          <a:off x="0" y="0"/>
          <a:ext cx="0" cy="0"/>
          <a:chOff x="0" y="0"/>
          <a:chExt cx="0" cy="0"/>
        </a:xfrm>
      </p:grpSpPr>
      <p:sp>
        <p:nvSpPr>
          <p:cNvPr id="628" name="Google Shape;628;p141"/>
          <p:cNvSpPr/>
          <p:nvPr>
            <p:ph idx="2" type="pic"/>
          </p:nvPr>
        </p:nvSpPr>
        <p:spPr>
          <a:xfrm>
            <a:off x="17145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29" name="Google Shape;629;p141"/>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0" name="Google Shape;630;p141"/>
          <p:cNvSpPr/>
          <p:nvPr/>
        </p:nvSpPr>
        <p:spPr>
          <a:xfrm>
            <a:off x="17145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31" name="Google Shape;631;p141"/>
          <p:cNvSpPr/>
          <p:nvPr>
            <p:ph idx="3" type="pic"/>
          </p:nvPr>
        </p:nvSpPr>
        <p:spPr>
          <a:xfrm>
            <a:off x="36195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32" name="Google Shape;632;p141"/>
          <p:cNvSpPr/>
          <p:nvPr>
            <p:ph idx="4" type="pic"/>
          </p:nvPr>
        </p:nvSpPr>
        <p:spPr>
          <a:xfrm>
            <a:off x="55245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33" name="Google Shape;633;p141"/>
          <p:cNvSpPr/>
          <p:nvPr>
            <p:ph idx="5" type="pic"/>
          </p:nvPr>
        </p:nvSpPr>
        <p:spPr>
          <a:xfrm>
            <a:off x="7429500" y="2663824"/>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34" name="Google Shape;634;p141"/>
          <p:cNvSpPr/>
          <p:nvPr>
            <p:ph idx="6" type="pic"/>
          </p:nvPr>
        </p:nvSpPr>
        <p:spPr>
          <a:xfrm>
            <a:off x="9334500" y="2663824"/>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635" name="Shape 635"/>
        <p:cNvGrpSpPr/>
        <p:nvPr/>
      </p:nvGrpSpPr>
      <p:grpSpPr>
        <a:xfrm>
          <a:off x="0" y="0"/>
          <a:ext cx="0" cy="0"/>
          <a:chOff x="0" y="0"/>
          <a:chExt cx="0" cy="0"/>
        </a:xfrm>
      </p:grpSpPr>
      <p:sp>
        <p:nvSpPr>
          <p:cNvPr id="636" name="Google Shape;636;p142"/>
          <p:cNvSpPr/>
          <p:nvPr>
            <p:ph idx="2" type="pic"/>
          </p:nvPr>
        </p:nvSpPr>
        <p:spPr>
          <a:xfrm>
            <a:off x="762000" y="0"/>
            <a:ext cx="48579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37" name="Google Shape;637;p142"/>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8" name="Google Shape;638;p142"/>
          <p:cNvSpPr/>
          <p:nvPr/>
        </p:nvSpPr>
        <p:spPr>
          <a:xfrm>
            <a:off x="64770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Title">
  <p:cSld name="Blank w/ Title">
    <p:spTree>
      <p:nvGrpSpPr>
        <p:cNvPr id="75" name="Shape 75"/>
        <p:cNvGrpSpPr/>
        <p:nvPr/>
      </p:nvGrpSpPr>
      <p:grpSpPr>
        <a:xfrm>
          <a:off x="0" y="0"/>
          <a:ext cx="0" cy="0"/>
          <a:chOff x="0" y="0"/>
          <a:chExt cx="0" cy="0"/>
        </a:xfrm>
      </p:grpSpPr>
      <p:sp>
        <p:nvSpPr>
          <p:cNvPr id="76" name="Google Shape;76;p15"/>
          <p:cNvSpPr/>
          <p:nvPr/>
        </p:nvSpPr>
        <p:spPr>
          <a:xfrm>
            <a:off x="0" y="0"/>
            <a:ext cx="12192000" cy="6858000"/>
          </a:xfrm>
          <a:prstGeom prst="rect">
            <a:avLst/>
          </a:prstGeom>
          <a:solidFill>
            <a:srgbClr val="F6F7FB"/>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77" name="Google Shape;77;p15"/>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639" name="Shape 639"/>
        <p:cNvGrpSpPr/>
        <p:nvPr/>
      </p:nvGrpSpPr>
      <p:grpSpPr>
        <a:xfrm>
          <a:off x="0" y="0"/>
          <a:ext cx="0" cy="0"/>
          <a:chOff x="0" y="0"/>
          <a:chExt cx="0" cy="0"/>
        </a:xfrm>
      </p:grpSpPr>
      <p:sp>
        <p:nvSpPr>
          <p:cNvPr id="640" name="Google Shape;640;p143"/>
          <p:cNvSpPr/>
          <p:nvPr>
            <p:ph idx="2" type="pic"/>
          </p:nvPr>
        </p:nvSpPr>
        <p:spPr>
          <a:xfrm>
            <a:off x="2275114" y="952499"/>
            <a:ext cx="3508500" cy="4953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41" name="Google Shape;641;p143"/>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2" name="Google Shape;642;p143"/>
          <p:cNvSpPr/>
          <p:nvPr/>
        </p:nvSpPr>
        <p:spPr>
          <a:xfrm>
            <a:off x="64770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643" name="Shape 643"/>
        <p:cNvGrpSpPr/>
        <p:nvPr/>
      </p:nvGrpSpPr>
      <p:grpSpPr>
        <a:xfrm>
          <a:off x="0" y="0"/>
          <a:ext cx="0" cy="0"/>
          <a:chOff x="0" y="0"/>
          <a:chExt cx="0" cy="0"/>
        </a:xfrm>
      </p:grpSpPr>
      <p:sp>
        <p:nvSpPr>
          <p:cNvPr id="644" name="Google Shape;644;p144"/>
          <p:cNvSpPr/>
          <p:nvPr/>
        </p:nvSpPr>
        <p:spPr>
          <a:xfrm>
            <a:off x="17145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45" name="Google Shape;645;p144"/>
          <p:cNvSpPr/>
          <p:nvPr>
            <p:ph idx="2" type="pic"/>
          </p:nvPr>
        </p:nvSpPr>
        <p:spPr>
          <a:xfrm>
            <a:off x="1714500" y="2562564"/>
            <a:ext cx="4762500" cy="42954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46" name="Google Shape;646;p144"/>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647" name="Shape 647"/>
        <p:cNvGrpSpPr/>
        <p:nvPr/>
      </p:nvGrpSpPr>
      <p:grpSpPr>
        <a:xfrm>
          <a:off x="0" y="0"/>
          <a:ext cx="0" cy="0"/>
          <a:chOff x="0" y="0"/>
          <a:chExt cx="0" cy="0"/>
        </a:xfrm>
      </p:grpSpPr>
      <p:sp>
        <p:nvSpPr>
          <p:cNvPr id="648" name="Google Shape;648;p145"/>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9" name="Google Shape;649;p145"/>
          <p:cNvSpPr/>
          <p:nvPr>
            <p:ph idx="2" type="pic"/>
          </p:nvPr>
        </p:nvSpPr>
        <p:spPr>
          <a:xfrm>
            <a:off x="2576146"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50" name="Google Shape;650;p145"/>
          <p:cNvSpPr/>
          <p:nvPr>
            <p:ph idx="3" type="pic"/>
          </p:nvPr>
        </p:nvSpPr>
        <p:spPr>
          <a:xfrm>
            <a:off x="4572000" y="2339423"/>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51" name="Google Shape;651;p145"/>
          <p:cNvSpPr/>
          <p:nvPr>
            <p:ph idx="4" type="pic"/>
          </p:nvPr>
        </p:nvSpPr>
        <p:spPr>
          <a:xfrm>
            <a:off x="6567854"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52" name="Google Shape;652;p145"/>
          <p:cNvSpPr/>
          <p:nvPr>
            <p:ph idx="5" type="pic"/>
          </p:nvPr>
        </p:nvSpPr>
        <p:spPr>
          <a:xfrm>
            <a:off x="8563708"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653" name="Shape 653"/>
        <p:cNvGrpSpPr/>
        <p:nvPr/>
      </p:nvGrpSpPr>
      <p:grpSpPr>
        <a:xfrm>
          <a:off x="0" y="0"/>
          <a:ext cx="0" cy="0"/>
          <a:chOff x="0" y="0"/>
          <a:chExt cx="0" cy="0"/>
        </a:xfrm>
      </p:grpSpPr>
      <p:sp>
        <p:nvSpPr>
          <p:cNvPr id="654" name="Google Shape;654;p146"/>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5" name="Google Shape;655;p146"/>
          <p:cNvSpPr/>
          <p:nvPr>
            <p:ph idx="2" type="pic"/>
          </p:nvPr>
        </p:nvSpPr>
        <p:spPr>
          <a:xfrm>
            <a:off x="4051332" y="2482859"/>
            <a:ext cx="1327200" cy="28710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56" name="Google Shape;656;p146"/>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657" name="Shape 657"/>
        <p:cNvGrpSpPr/>
        <p:nvPr/>
      </p:nvGrpSpPr>
      <p:grpSpPr>
        <a:xfrm>
          <a:off x="0" y="0"/>
          <a:ext cx="0" cy="0"/>
          <a:chOff x="0" y="0"/>
          <a:chExt cx="0" cy="0"/>
        </a:xfrm>
      </p:grpSpPr>
      <p:sp>
        <p:nvSpPr>
          <p:cNvPr id="658" name="Google Shape;658;p147"/>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9" name="Google Shape;659;p147"/>
          <p:cNvSpPr/>
          <p:nvPr>
            <p:ph idx="2" type="pic"/>
          </p:nvPr>
        </p:nvSpPr>
        <p:spPr>
          <a:xfrm>
            <a:off x="6477000" y="2878915"/>
            <a:ext cx="4180200" cy="26157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60" name="Google Shape;660;p147"/>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661" name="Shape 661"/>
        <p:cNvGrpSpPr/>
        <p:nvPr/>
      </p:nvGrpSpPr>
      <p:grpSpPr>
        <a:xfrm>
          <a:off x="0" y="0"/>
          <a:ext cx="0" cy="0"/>
          <a:chOff x="0" y="0"/>
          <a:chExt cx="0" cy="0"/>
        </a:xfrm>
      </p:grpSpPr>
      <p:sp>
        <p:nvSpPr>
          <p:cNvPr id="662" name="Google Shape;662;p148"/>
          <p:cNvSpPr/>
          <p:nvPr>
            <p:ph idx="2" type="pic"/>
          </p:nvPr>
        </p:nvSpPr>
        <p:spPr>
          <a:xfrm>
            <a:off x="7962915" y="1507121"/>
            <a:ext cx="1778100" cy="38439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63" name="Google Shape;663;p148"/>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4" name="Google Shape;664;p148"/>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665" name="Shape 665"/>
        <p:cNvGrpSpPr/>
        <p:nvPr/>
      </p:nvGrpSpPr>
      <p:grpSpPr>
        <a:xfrm>
          <a:off x="0" y="0"/>
          <a:ext cx="0" cy="0"/>
          <a:chOff x="0" y="0"/>
          <a:chExt cx="0" cy="0"/>
        </a:xfrm>
      </p:grpSpPr>
      <p:sp>
        <p:nvSpPr>
          <p:cNvPr id="666" name="Google Shape;666;p149"/>
          <p:cNvSpPr/>
          <p:nvPr/>
        </p:nvSpPr>
        <p:spPr>
          <a:xfrm>
            <a:off x="766080" y="0"/>
            <a:ext cx="11425800" cy="3429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67" name="Google Shape;667;p149"/>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rgbClr val="FFFFFF"/>
              </a:buClr>
              <a:buSzPts val="3000"/>
              <a:buFont typeface="Montserrat"/>
              <a:buNone/>
              <a:defRPr sz="30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8" name="Google Shape;668;p149"/>
          <p:cNvSpPr/>
          <p:nvPr>
            <p:ph idx="2" type="pic"/>
          </p:nvPr>
        </p:nvSpPr>
        <p:spPr>
          <a:xfrm>
            <a:off x="2700336" y="1139834"/>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669" name="Shape 669"/>
        <p:cNvGrpSpPr/>
        <p:nvPr/>
      </p:nvGrpSpPr>
      <p:grpSpPr>
        <a:xfrm>
          <a:off x="0" y="0"/>
          <a:ext cx="0" cy="0"/>
          <a:chOff x="0" y="0"/>
          <a:chExt cx="0" cy="0"/>
        </a:xfrm>
      </p:grpSpPr>
      <p:sp>
        <p:nvSpPr>
          <p:cNvPr id="670" name="Google Shape;670;p150"/>
          <p:cNvSpPr/>
          <p:nvPr/>
        </p:nvSpPr>
        <p:spPr>
          <a:xfrm>
            <a:off x="8382000" y="0"/>
            <a:ext cx="3810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71" name="Google Shape;671;p150"/>
          <p:cNvSpPr/>
          <p:nvPr>
            <p:ph idx="2" type="pic"/>
          </p:nvPr>
        </p:nvSpPr>
        <p:spPr>
          <a:xfrm>
            <a:off x="5277530" y="1657350"/>
            <a:ext cx="6033300" cy="34290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672" name="Google Shape;672;p150"/>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673" name="Google Shape;673;p150"/>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674" name="Shape 674"/>
        <p:cNvGrpSpPr/>
        <p:nvPr/>
      </p:nvGrpSpPr>
      <p:grpSpPr>
        <a:xfrm>
          <a:off x="0" y="0"/>
          <a:ext cx="0" cy="0"/>
          <a:chOff x="0" y="0"/>
          <a:chExt cx="0" cy="0"/>
        </a:xfrm>
      </p:grpSpPr>
      <p:sp>
        <p:nvSpPr>
          <p:cNvPr id="675" name="Google Shape;675;p151"/>
          <p:cNvSpPr txBox="1"/>
          <p:nvPr>
            <p:ph type="title"/>
          </p:nvPr>
        </p:nvSpPr>
        <p:spPr>
          <a:xfrm>
            <a:off x="1714500" y="952501"/>
            <a:ext cx="9525000" cy="7620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3000"/>
              <a:buFont typeface="Montserrat"/>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6" name="Google Shape;676;p151"/>
          <p:cNvSpPr/>
          <p:nvPr>
            <p:ph idx="2" type="pic"/>
          </p:nvPr>
        </p:nvSpPr>
        <p:spPr>
          <a:xfrm>
            <a:off x="2667000" y="1942011"/>
            <a:ext cx="7620000" cy="27195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677" name="Shape 677"/>
        <p:cNvGrpSpPr/>
        <p:nvPr/>
      </p:nvGrpSpPr>
      <p:grpSpPr>
        <a:xfrm>
          <a:off x="0" y="0"/>
          <a:ext cx="0" cy="0"/>
          <a:chOff x="0" y="0"/>
          <a:chExt cx="0" cy="0"/>
        </a:xfrm>
      </p:grpSpPr>
      <p:sp>
        <p:nvSpPr>
          <p:cNvPr id="678" name="Google Shape;678;p152"/>
          <p:cNvSpPr/>
          <p:nvPr>
            <p:ph idx="2" type="pic"/>
          </p:nvPr>
        </p:nvSpPr>
        <p:spPr>
          <a:xfrm>
            <a:off x="2667000" y="1714501"/>
            <a:ext cx="7620000" cy="29469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w/ Title">
  <p:cSld name="Blank w/ Title_1">
    <p:spTree>
      <p:nvGrpSpPr>
        <p:cNvPr id="78" name="Shape 78"/>
        <p:cNvGrpSpPr/>
        <p:nvPr/>
      </p:nvGrpSpPr>
      <p:grpSpPr>
        <a:xfrm>
          <a:off x="0" y="0"/>
          <a:ext cx="0" cy="0"/>
          <a:chOff x="0" y="0"/>
          <a:chExt cx="0" cy="0"/>
        </a:xfrm>
      </p:grpSpPr>
      <p:sp>
        <p:nvSpPr>
          <p:cNvPr id="79" name="Google Shape;79;p16"/>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80" name="Google Shape;80;p16"/>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1">
  <p:cSld name="Content 01">
    <p:spTree>
      <p:nvGrpSpPr>
        <p:cNvPr id="679" name="Shape 679"/>
        <p:cNvGrpSpPr/>
        <p:nvPr/>
      </p:nvGrpSpPr>
      <p:grpSpPr>
        <a:xfrm>
          <a:off x="0" y="0"/>
          <a:ext cx="0" cy="0"/>
          <a:chOff x="0" y="0"/>
          <a:chExt cx="0" cy="0"/>
        </a:xfrm>
      </p:grpSpPr>
      <p:sp>
        <p:nvSpPr>
          <p:cNvPr id="680" name="Google Shape;680;p153"/>
          <p:cNvSpPr txBox="1"/>
          <p:nvPr>
            <p:ph type="title"/>
          </p:nvPr>
        </p:nvSpPr>
        <p:spPr>
          <a:xfrm>
            <a:off x="1600200" y="914400"/>
            <a:ext cx="3124200" cy="2342700"/>
          </a:xfrm>
          <a:prstGeom prst="rect">
            <a:avLst/>
          </a:prstGeom>
          <a:noFill/>
          <a:ln>
            <a:noFill/>
          </a:ln>
        </p:spPr>
        <p:txBody>
          <a:bodyPr anchorCtr="0" anchor="t" bIns="0" lIns="0" spcFirstLastPara="1" rIns="0" wrap="square" tIns="182875">
            <a:noAutofit/>
          </a:bodyPr>
          <a:lstStyle>
            <a:lvl1pPr lvl="0" rtl="0" algn="l">
              <a:lnSpc>
                <a:spcPct val="100000"/>
              </a:lnSpc>
              <a:spcBef>
                <a:spcPts val="0"/>
              </a:spcBef>
              <a:spcAft>
                <a:spcPts val="0"/>
              </a:spcAft>
              <a:buClr>
                <a:schemeClr val="dk1"/>
              </a:buClr>
              <a:buSzPts val="4000"/>
              <a:buFont typeface="Poppin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681" name="Google Shape;681;p153"/>
          <p:cNvPicPr preferRelativeResize="0"/>
          <p:nvPr/>
        </p:nvPicPr>
        <p:blipFill rotWithShape="1">
          <a:blip r:embed="rId2">
            <a:alphaModFix/>
          </a:blip>
          <a:srcRect b="0" l="0" r="0" t="0"/>
          <a:stretch/>
        </p:blipFill>
        <p:spPr>
          <a:xfrm>
            <a:off x="10795000" y="0"/>
            <a:ext cx="1397000" cy="1380369"/>
          </a:xfrm>
          <a:prstGeom prst="rect">
            <a:avLst/>
          </a:prstGeom>
          <a:noFill/>
          <a:ln>
            <a:noFill/>
          </a:ln>
        </p:spPr>
      </p:pic>
      <p:pic>
        <p:nvPicPr>
          <p:cNvPr id="682" name="Google Shape;682;p153"/>
          <p:cNvPicPr preferRelativeResize="0"/>
          <p:nvPr/>
        </p:nvPicPr>
        <p:blipFill rotWithShape="1">
          <a:blip r:embed="rId3">
            <a:alphaModFix/>
          </a:blip>
          <a:srcRect b="0" l="0" r="0" t="0"/>
          <a:stretch/>
        </p:blipFill>
        <p:spPr>
          <a:xfrm>
            <a:off x="685800" y="5911298"/>
            <a:ext cx="1473438" cy="946702"/>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p:cSld name="Full bleed">
    <p:spTree>
      <p:nvGrpSpPr>
        <p:cNvPr id="683" name="Shape 683"/>
        <p:cNvGrpSpPr/>
        <p:nvPr/>
      </p:nvGrpSpPr>
      <p:grpSpPr>
        <a:xfrm>
          <a:off x="0" y="0"/>
          <a:ext cx="0" cy="0"/>
          <a:chOff x="0" y="0"/>
          <a:chExt cx="0" cy="0"/>
        </a:xfrm>
      </p:grpSpPr>
      <p:sp>
        <p:nvSpPr>
          <p:cNvPr id="684" name="Google Shape;684;p154"/>
          <p:cNvSpPr/>
          <p:nvPr>
            <p:ph idx="2" type="pic"/>
          </p:nvPr>
        </p:nvSpPr>
        <p:spPr>
          <a:xfrm>
            <a:off x="0" y="0"/>
            <a:ext cx="12192000" cy="6858000"/>
          </a:xfrm>
          <a:prstGeom prst="round2DiagRect">
            <a:avLst>
              <a:gd fmla="val 33882" name="adj1"/>
              <a:gd fmla="val 0" name="adj2"/>
            </a:avLst>
          </a:prstGeom>
          <a:noFill/>
          <a:ln>
            <a:noFill/>
          </a:ln>
        </p:spPr>
        <p:txBody>
          <a:bodyPr anchorCtr="0" anchor="ctr" bIns="91425" lIns="91425" spcFirstLastPara="1" rIns="91425" wrap="square" tIns="91425">
            <a:noAutofit/>
          </a:bodyPr>
          <a:lstStyle>
            <a:lvl1pPr lvl="0">
              <a:spcBef>
                <a:spcPts val="0"/>
              </a:spcBef>
              <a:spcAft>
                <a:spcPts val="0"/>
              </a:spcAft>
              <a:buNone/>
              <a:defRPr/>
            </a:lvl1pPr>
          </a:lstStyle>
          <a:p/>
        </p:txBody>
      </p:sp>
      <p:sp>
        <p:nvSpPr>
          <p:cNvPr id="685" name="Google Shape;685;p154"/>
          <p:cNvSpPr txBox="1"/>
          <p:nvPr/>
        </p:nvSpPr>
        <p:spPr>
          <a:xfrm rot="5400000">
            <a:off x="3347533" y="-1986433"/>
            <a:ext cx="5496900" cy="1083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venir"/>
              <a:buNone/>
            </a:pPr>
            <a:r>
              <a:t/>
            </a:r>
            <a:endParaRPr b="0" i="0" sz="2800" u="none" cap="none" strike="noStrike">
              <a:solidFill>
                <a:schemeClr val="lt1"/>
              </a:solidFill>
              <a:latin typeface="Avenir"/>
              <a:ea typeface="Avenir"/>
              <a:cs typeface="Avenir"/>
              <a:sym typeface="Avenir"/>
            </a:endParaRPr>
          </a:p>
        </p:txBody>
      </p:sp>
      <p:sp>
        <p:nvSpPr>
          <p:cNvPr id="686" name="Google Shape;686;p154"/>
          <p:cNvSpPr txBox="1"/>
          <p:nvPr>
            <p:ph type="title"/>
          </p:nvPr>
        </p:nvSpPr>
        <p:spPr>
          <a:xfrm>
            <a:off x="676894" y="1472539"/>
            <a:ext cx="10506300" cy="4275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7" name="Google Shape;687;p154"/>
          <p:cNvSpPr txBox="1"/>
          <p:nvPr>
            <p:ph idx="1" type="body"/>
          </p:nvPr>
        </p:nvSpPr>
        <p:spPr>
          <a:xfrm>
            <a:off x="676894" y="617520"/>
            <a:ext cx="10533900" cy="725100"/>
          </a:xfrm>
          <a:prstGeom prst="rect">
            <a:avLst/>
          </a:prstGeom>
          <a:noFill/>
          <a:ln>
            <a:noFill/>
          </a:ln>
        </p:spPr>
        <p:txBody>
          <a:bodyPr anchorCtr="0" anchor="t" bIns="45700" lIns="0" spcFirstLastPara="1" rIns="0" wrap="square" tIns="45700">
            <a:noAutofit/>
          </a:bodyPr>
          <a:lstStyle>
            <a:lvl1pPr indent="-228600" lvl="0" marL="457200" rtl="0" algn="l">
              <a:lnSpc>
                <a:spcPct val="100000"/>
              </a:lnSpc>
              <a:spcBef>
                <a:spcPts val="1000"/>
              </a:spcBef>
              <a:spcAft>
                <a:spcPts val="0"/>
              </a:spcAft>
              <a:buClr>
                <a:schemeClr val="accent1"/>
              </a:buClr>
              <a:buSzPts val="3600"/>
              <a:buFont typeface="Avenir"/>
              <a:buNone/>
              <a:defRPr b="1" sz="3600">
                <a:solidFill>
                  <a:schemeClr val="accent1"/>
                </a:solidFill>
              </a:defRPr>
            </a:lvl1pPr>
            <a:lvl2pPr indent="-228600" lvl="1" marL="914400" rtl="0" algn="l">
              <a:lnSpc>
                <a:spcPct val="100000"/>
              </a:lnSpc>
              <a:spcBef>
                <a:spcPts val="500"/>
              </a:spcBef>
              <a:spcAft>
                <a:spcPts val="0"/>
              </a:spcAft>
              <a:buClr>
                <a:schemeClr val="lt1"/>
              </a:buClr>
              <a:buSzPts val="2400"/>
              <a:buFont typeface="Avenir"/>
              <a:buNone/>
              <a:defRPr/>
            </a:lvl2pPr>
            <a:lvl3pPr indent="-228600" lvl="2" marL="1371600" rtl="0" algn="l">
              <a:lnSpc>
                <a:spcPct val="100000"/>
              </a:lnSpc>
              <a:spcBef>
                <a:spcPts val="500"/>
              </a:spcBef>
              <a:spcAft>
                <a:spcPts val="0"/>
              </a:spcAft>
              <a:buClr>
                <a:schemeClr val="lt1"/>
              </a:buClr>
              <a:buSzPts val="1800"/>
              <a:buNone/>
              <a:defRPr/>
            </a:lvl3pPr>
            <a:lvl4pPr indent="-228600" lvl="3" marL="1828800" rtl="0" algn="l">
              <a:lnSpc>
                <a:spcPct val="100000"/>
              </a:lnSpc>
              <a:spcBef>
                <a:spcPts val="500"/>
              </a:spcBef>
              <a:spcAft>
                <a:spcPts val="0"/>
              </a:spcAft>
              <a:buClr>
                <a:schemeClr val="lt1"/>
              </a:buClr>
              <a:buSzPts val="1800"/>
              <a:buNone/>
              <a:defRPr/>
            </a:lvl4pPr>
            <a:lvl5pPr indent="-228600" lvl="4" marL="2286000" rtl="0" algn="l">
              <a:lnSpc>
                <a:spcPct val="100000"/>
              </a:lnSpc>
              <a:spcBef>
                <a:spcPts val="500"/>
              </a:spcBef>
              <a:spcAft>
                <a:spcPts val="0"/>
              </a:spcAft>
              <a:buClr>
                <a:schemeClr val="lt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itle Slide 1 1 1">
  <p:cSld name="Large Title Slide_1_1_1">
    <p:spTree>
      <p:nvGrpSpPr>
        <p:cNvPr id="688" name="Shape 688"/>
        <p:cNvGrpSpPr/>
        <p:nvPr/>
      </p:nvGrpSpPr>
      <p:grpSpPr>
        <a:xfrm>
          <a:off x="0" y="0"/>
          <a:ext cx="0" cy="0"/>
          <a:chOff x="0" y="0"/>
          <a:chExt cx="0" cy="0"/>
        </a:xfrm>
      </p:grpSpPr>
      <p:pic>
        <p:nvPicPr>
          <p:cNvPr id="689" name="Google Shape;689;p155"/>
          <p:cNvPicPr preferRelativeResize="0"/>
          <p:nvPr/>
        </p:nvPicPr>
        <p:blipFill rotWithShape="1">
          <a:blip r:embed="rId2">
            <a:alphaModFix/>
          </a:blip>
          <a:srcRect b="0" l="0" r="0" t="0"/>
          <a:stretch/>
        </p:blipFill>
        <p:spPr>
          <a:xfrm>
            <a:off x="0" y="0"/>
            <a:ext cx="12192000" cy="6858000"/>
          </a:xfrm>
          <a:prstGeom prst="rect">
            <a:avLst/>
          </a:prstGeom>
          <a:solidFill>
            <a:schemeClr val="lt1"/>
          </a:solidFill>
          <a:ln>
            <a:noFill/>
          </a:ln>
        </p:spPr>
      </p:pic>
      <p:sp>
        <p:nvSpPr>
          <p:cNvPr id="690" name="Google Shape;690;p155"/>
          <p:cNvSpPr txBox="1"/>
          <p:nvPr>
            <p:ph type="title"/>
          </p:nvPr>
        </p:nvSpPr>
        <p:spPr>
          <a:xfrm>
            <a:off x="1519425" y="2791750"/>
            <a:ext cx="9153300" cy="1263600"/>
          </a:xfrm>
          <a:prstGeom prst="rect">
            <a:avLst/>
          </a:prstGeom>
          <a:noFill/>
          <a:ln>
            <a:noFill/>
          </a:ln>
        </p:spPr>
        <p:txBody>
          <a:bodyPr anchorCtr="0" anchor="t" bIns="0" lIns="0" spcFirstLastPara="1" rIns="0" wrap="square" tIns="0">
            <a:noAutofit/>
          </a:bodyPr>
          <a:lstStyle>
            <a:lvl1pPr lvl="0" rtl="0" algn="ctr">
              <a:lnSpc>
                <a:spcPct val="90000"/>
              </a:lnSpc>
              <a:spcBef>
                <a:spcPts val="0"/>
              </a:spcBef>
              <a:spcAft>
                <a:spcPts val="0"/>
              </a:spcAft>
              <a:buClr>
                <a:schemeClr val="lt1"/>
              </a:buClr>
              <a:buSzPts val="10400"/>
              <a:buNone/>
              <a:defRPr sz="104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grpSp>
        <p:nvGrpSpPr>
          <p:cNvPr id="691" name="Google Shape;691;p155"/>
          <p:cNvGrpSpPr/>
          <p:nvPr/>
        </p:nvGrpSpPr>
        <p:grpSpPr>
          <a:xfrm>
            <a:off x="11354024" y="6556412"/>
            <a:ext cx="685872" cy="166679"/>
            <a:chOff x="6308621" y="-842205"/>
            <a:chExt cx="2055972" cy="499636"/>
          </a:xfrm>
        </p:grpSpPr>
        <p:sp>
          <p:nvSpPr>
            <p:cNvPr id="692" name="Google Shape;692;p155"/>
            <p:cNvSpPr/>
            <p:nvPr/>
          </p:nvSpPr>
          <p:spPr>
            <a:xfrm>
              <a:off x="6440582" y="-610518"/>
              <a:ext cx="249820" cy="264428"/>
            </a:xfrm>
            <a:custGeom>
              <a:rect b="b" l="l" r="r" t="t"/>
              <a:pathLst>
                <a:path extrusionOk="0" h="2313" w="2189">
                  <a:moveTo>
                    <a:pt x="1938" y="0"/>
                  </a:moveTo>
                  <a:lnTo>
                    <a:pt x="1938" y="0"/>
                  </a:lnTo>
                  <a:cubicBezTo>
                    <a:pt x="1813" y="0"/>
                    <a:pt x="1688" y="125"/>
                    <a:pt x="1657" y="249"/>
                  </a:cubicBezTo>
                  <a:cubicBezTo>
                    <a:pt x="1657" y="1406"/>
                    <a:pt x="1657" y="1406"/>
                    <a:pt x="1657" y="1406"/>
                  </a:cubicBezTo>
                  <a:cubicBezTo>
                    <a:pt x="500" y="0"/>
                    <a:pt x="500" y="0"/>
                    <a:pt x="500" y="0"/>
                  </a:cubicBezTo>
                  <a:cubicBezTo>
                    <a:pt x="0" y="0"/>
                    <a:pt x="0" y="0"/>
                    <a:pt x="0" y="0"/>
                  </a:cubicBezTo>
                  <a:cubicBezTo>
                    <a:pt x="0" y="2312"/>
                    <a:pt x="0" y="2312"/>
                    <a:pt x="0" y="2312"/>
                  </a:cubicBezTo>
                  <a:cubicBezTo>
                    <a:pt x="250" y="2312"/>
                    <a:pt x="250" y="2312"/>
                    <a:pt x="250" y="2312"/>
                  </a:cubicBezTo>
                  <a:cubicBezTo>
                    <a:pt x="407" y="2312"/>
                    <a:pt x="532" y="2187"/>
                    <a:pt x="532" y="2031"/>
                  </a:cubicBezTo>
                  <a:cubicBezTo>
                    <a:pt x="532" y="843"/>
                    <a:pt x="532" y="843"/>
                    <a:pt x="532" y="843"/>
                  </a:cubicBezTo>
                  <a:cubicBezTo>
                    <a:pt x="1719" y="2312"/>
                    <a:pt x="1719" y="2312"/>
                    <a:pt x="1719" y="2312"/>
                  </a:cubicBezTo>
                  <a:cubicBezTo>
                    <a:pt x="2188" y="2312"/>
                    <a:pt x="2188" y="2312"/>
                    <a:pt x="2188" y="2312"/>
                  </a:cubicBezTo>
                  <a:cubicBezTo>
                    <a:pt x="2188" y="0"/>
                    <a:pt x="2188" y="0"/>
                    <a:pt x="2188" y="0"/>
                  </a:cubicBezTo>
                  <a:lnTo>
                    <a:pt x="1938" y="0"/>
                  </a:lnTo>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3" name="Google Shape;693;p155"/>
            <p:cNvSpPr/>
            <p:nvPr/>
          </p:nvSpPr>
          <p:spPr>
            <a:xfrm>
              <a:off x="7029874" y="-614043"/>
              <a:ext cx="300185" cy="271474"/>
            </a:xfrm>
            <a:custGeom>
              <a:rect b="b" l="l" r="r" t="t"/>
              <a:pathLst>
                <a:path extrusionOk="0" h="2375" w="2626">
                  <a:moveTo>
                    <a:pt x="0" y="1187"/>
                  </a:moveTo>
                  <a:lnTo>
                    <a:pt x="0" y="1187"/>
                  </a:lnTo>
                  <a:lnTo>
                    <a:pt x="0" y="1187"/>
                  </a:lnTo>
                  <a:cubicBezTo>
                    <a:pt x="0" y="530"/>
                    <a:pt x="562" y="0"/>
                    <a:pt x="1312" y="0"/>
                  </a:cubicBezTo>
                  <a:cubicBezTo>
                    <a:pt x="2062" y="0"/>
                    <a:pt x="2625" y="530"/>
                    <a:pt x="2625" y="1187"/>
                  </a:cubicBezTo>
                  <a:lnTo>
                    <a:pt x="2625" y="1187"/>
                  </a:lnTo>
                  <a:cubicBezTo>
                    <a:pt x="2625" y="1843"/>
                    <a:pt x="2062" y="2374"/>
                    <a:pt x="1312" y="2374"/>
                  </a:cubicBezTo>
                  <a:cubicBezTo>
                    <a:pt x="531" y="2374"/>
                    <a:pt x="0" y="1843"/>
                    <a:pt x="0" y="1187"/>
                  </a:cubicBezTo>
                  <a:close/>
                  <a:moveTo>
                    <a:pt x="2062" y="1187"/>
                  </a:moveTo>
                  <a:lnTo>
                    <a:pt x="2062" y="1187"/>
                  </a:lnTo>
                  <a:lnTo>
                    <a:pt x="2062" y="1187"/>
                  </a:lnTo>
                  <a:cubicBezTo>
                    <a:pt x="2062" y="780"/>
                    <a:pt x="1750" y="468"/>
                    <a:pt x="1312" y="468"/>
                  </a:cubicBezTo>
                  <a:cubicBezTo>
                    <a:pt x="875" y="468"/>
                    <a:pt x="562" y="780"/>
                    <a:pt x="562" y="1187"/>
                  </a:cubicBezTo>
                  <a:lnTo>
                    <a:pt x="562" y="1187"/>
                  </a:lnTo>
                  <a:cubicBezTo>
                    <a:pt x="562" y="1593"/>
                    <a:pt x="875" y="1905"/>
                    <a:pt x="1312" y="1905"/>
                  </a:cubicBezTo>
                  <a:cubicBezTo>
                    <a:pt x="1750" y="1905"/>
                    <a:pt x="2062" y="1593"/>
                    <a:pt x="2062" y="1187"/>
                  </a:cubicBezTo>
                  <a:close/>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4" name="Google Shape;694;p155"/>
            <p:cNvSpPr/>
            <p:nvPr/>
          </p:nvSpPr>
          <p:spPr>
            <a:xfrm>
              <a:off x="7654423" y="-614043"/>
              <a:ext cx="300185" cy="267954"/>
            </a:xfrm>
            <a:custGeom>
              <a:rect b="b" l="l" r="r" t="t"/>
              <a:pathLst>
                <a:path extrusionOk="0" h="2344" w="2626">
                  <a:moveTo>
                    <a:pt x="1563" y="0"/>
                  </a:moveTo>
                  <a:lnTo>
                    <a:pt x="1563" y="0"/>
                  </a:lnTo>
                  <a:cubicBezTo>
                    <a:pt x="1063" y="0"/>
                    <a:pt x="1063" y="0"/>
                    <a:pt x="1063" y="0"/>
                  </a:cubicBezTo>
                  <a:cubicBezTo>
                    <a:pt x="0" y="2343"/>
                    <a:pt x="0" y="2343"/>
                    <a:pt x="0" y="2343"/>
                  </a:cubicBezTo>
                  <a:cubicBezTo>
                    <a:pt x="375" y="2343"/>
                    <a:pt x="375" y="2343"/>
                    <a:pt x="375" y="2343"/>
                  </a:cubicBezTo>
                  <a:cubicBezTo>
                    <a:pt x="500" y="2343"/>
                    <a:pt x="594" y="2249"/>
                    <a:pt x="657" y="2155"/>
                  </a:cubicBezTo>
                  <a:cubicBezTo>
                    <a:pt x="782" y="1812"/>
                    <a:pt x="782" y="1812"/>
                    <a:pt x="782" y="1812"/>
                  </a:cubicBezTo>
                  <a:cubicBezTo>
                    <a:pt x="1844" y="1812"/>
                    <a:pt x="1844" y="1812"/>
                    <a:pt x="1844" y="1812"/>
                  </a:cubicBezTo>
                  <a:cubicBezTo>
                    <a:pt x="1969" y="2155"/>
                    <a:pt x="1969" y="2155"/>
                    <a:pt x="1969" y="2155"/>
                  </a:cubicBezTo>
                  <a:cubicBezTo>
                    <a:pt x="2032" y="2280"/>
                    <a:pt x="2125" y="2343"/>
                    <a:pt x="2250" y="2343"/>
                  </a:cubicBezTo>
                  <a:cubicBezTo>
                    <a:pt x="2625" y="2343"/>
                    <a:pt x="2625" y="2343"/>
                    <a:pt x="2625" y="2343"/>
                  </a:cubicBezTo>
                  <a:lnTo>
                    <a:pt x="1563" y="0"/>
                  </a:lnTo>
                  <a:close/>
                  <a:moveTo>
                    <a:pt x="969" y="1374"/>
                  </a:moveTo>
                  <a:lnTo>
                    <a:pt x="969" y="1374"/>
                  </a:lnTo>
                  <a:cubicBezTo>
                    <a:pt x="1313" y="624"/>
                    <a:pt x="1313" y="624"/>
                    <a:pt x="1313" y="624"/>
                  </a:cubicBezTo>
                  <a:cubicBezTo>
                    <a:pt x="1625" y="1374"/>
                    <a:pt x="1625" y="1374"/>
                    <a:pt x="1625" y="1374"/>
                  </a:cubicBezTo>
                  <a:lnTo>
                    <a:pt x="969" y="1374"/>
                  </a:lnTo>
                  <a:close/>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5" name="Google Shape;695;p155"/>
            <p:cNvSpPr/>
            <p:nvPr/>
          </p:nvSpPr>
          <p:spPr>
            <a:xfrm>
              <a:off x="6733717" y="-610518"/>
              <a:ext cx="282055" cy="264428"/>
            </a:xfrm>
            <a:custGeom>
              <a:rect b="b" l="l" r="r" t="t"/>
              <a:pathLst>
                <a:path extrusionOk="0" h="2313" w="2470">
                  <a:moveTo>
                    <a:pt x="1812" y="157"/>
                  </a:moveTo>
                  <a:lnTo>
                    <a:pt x="1812" y="157"/>
                  </a:lnTo>
                  <a:cubicBezTo>
                    <a:pt x="1875" y="63"/>
                    <a:pt x="1969" y="0"/>
                    <a:pt x="2094" y="0"/>
                  </a:cubicBezTo>
                  <a:cubicBezTo>
                    <a:pt x="2469" y="0"/>
                    <a:pt x="2469" y="0"/>
                    <a:pt x="2469" y="0"/>
                  </a:cubicBezTo>
                  <a:cubicBezTo>
                    <a:pt x="1469" y="2312"/>
                    <a:pt x="1469" y="2312"/>
                    <a:pt x="1469" y="2312"/>
                  </a:cubicBezTo>
                  <a:cubicBezTo>
                    <a:pt x="1000" y="2312"/>
                    <a:pt x="1000" y="2312"/>
                    <a:pt x="1000" y="2312"/>
                  </a:cubicBezTo>
                  <a:cubicBezTo>
                    <a:pt x="0" y="0"/>
                    <a:pt x="0" y="0"/>
                    <a:pt x="0" y="0"/>
                  </a:cubicBezTo>
                  <a:cubicBezTo>
                    <a:pt x="406" y="0"/>
                    <a:pt x="406" y="0"/>
                    <a:pt x="406" y="0"/>
                  </a:cubicBezTo>
                  <a:cubicBezTo>
                    <a:pt x="531" y="0"/>
                    <a:pt x="625" y="63"/>
                    <a:pt x="687" y="157"/>
                  </a:cubicBezTo>
                  <a:cubicBezTo>
                    <a:pt x="1250" y="1624"/>
                    <a:pt x="1250" y="1624"/>
                    <a:pt x="1250" y="1624"/>
                  </a:cubicBezTo>
                  <a:lnTo>
                    <a:pt x="1812" y="157"/>
                  </a:lnTo>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6" name="Google Shape;696;p155"/>
            <p:cNvSpPr/>
            <p:nvPr/>
          </p:nvSpPr>
          <p:spPr>
            <a:xfrm>
              <a:off x="6308621" y="-610518"/>
              <a:ext cx="60945" cy="264428"/>
            </a:xfrm>
            <a:custGeom>
              <a:rect b="b" l="l" r="r" t="t"/>
              <a:pathLst>
                <a:path extrusionOk="0" h="2313" w="532">
                  <a:moveTo>
                    <a:pt x="531" y="1999"/>
                  </a:moveTo>
                  <a:lnTo>
                    <a:pt x="531" y="1999"/>
                  </a:lnTo>
                  <a:cubicBezTo>
                    <a:pt x="531" y="0"/>
                    <a:pt x="531" y="0"/>
                    <a:pt x="531" y="0"/>
                  </a:cubicBezTo>
                  <a:cubicBezTo>
                    <a:pt x="0" y="0"/>
                    <a:pt x="0" y="0"/>
                    <a:pt x="0" y="0"/>
                  </a:cubicBezTo>
                  <a:cubicBezTo>
                    <a:pt x="0" y="2312"/>
                    <a:pt x="0" y="2312"/>
                    <a:pt x="0" y="2312"/>
                  </a:cubicBezTo>
                  <a:cubicBezTo>
                    <a:pt x="250" y="2312"/>
                    <a:pt x="250" y="2312"/>
                    <a:pt x="250" y="2312"/>
                  </a:cubicBezTo>
                  <a:cubicBezTo>
                    <a:pt x="406" y="2312"/>
                    <a:pt x="531" y="2187"/>
                    <a:pt x="531" y="1999"/>
                  </a:cubicBezTo>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7" name="Google Shape;697;p155"/>
            <p:cNvSpPr/>
            <p:nvPr/>
          </p:nvSpPr>
          <p:spPr>
            <a:xfrm>
              <a:off x="7882585" y="-599437"/>
              <a:ext cx="42812" cy="42812"/>
            </a:xfrm>
            <a:custGeom>
              <a:rect b="b" l="l" r="r" t="t"/>
              <a:pathLst>
                <a:path extrusionOk="0" h="375" w="376">
                  <a:moveTo>
                    <a:pt x="0" y="187"/>
                  </a:moveTo>
                  <a:lnTo>
                    <a:pt x="0" y="187"/>
                  </a:lnTo>
                  <a:lnTo>
                    <a:pt x="0" y="187"/>
                  </a:lnTo>
                  <a:cubicBezTo>
                    <a:pt x="0" y="93"/>
                    <a:pt x="94" y="0"/>
                    <a:pt x="188" y="0"/>
                  </a:cubicBezTo>
                  <a:cubicBezTo>
                    <a:pt x="282" y="0"/>
                    <a:pt x="375" y="93"/>
                    <a:pt x="375" y="187"/>
                  </a:cubicBezTo>
                  <a:lnTo>
                    <a:pt x="375" y="187"/>
                  </a:lnTo>
                  <a:cubicBezTo>
                    <a:pt x="375" y="280"/>
                    <a:pt x="282" y="374"/>
                    <a:pt x="188" y="374"/>
                  </a:cubicBezTo>
                  <a:cubicBezTo>
                    <a:pt x="94" y="374"/>
                    <a:pt x="0" y="280"/>
                    <a:pt x="0" y="187"/>
                  </a:cubicBezTo>
                  <a:close/>
                  <a:moveTo>
                    <a:pt x="344" y="187"/>
                  </a:moveTo>
                  <a:lnTo>
                    <a:pt x="344" y="187"/>
                  </a:lnTo>
                  <a:lnTo>
                    <a:pt x="344" y="187"/>
                  </a:lnTo>
                  <a:cubicBezTo>
                    <a:pt x="344" y="93"/>
                    <a:pt x="282" y="31"/>
                    <a:pt x="188" y="31"/>
                  </a:cubicBezTo>
                  <a:cubicBezTo>
                    <a:pt x="94" y="31"/>
                    <a:pt x="32" y="93"/>
                    <a:pt x="32" y="187"/>
                  </a:cubicBezTo>
                  <a:lnTo>
                    <a:pt x="32" y="187"/>
                  </a:lnTo>
                  <a:cubicBezTo>
                    <a:pt x="32" y="280"/>
                    <a:pt x="94" y="343"/>
                    <a:pt x="188" y="343"/>
                  </a:cubicBezTo>
                  <a:cubicBezTo>
                    <a:pt x="282" y="343"/>
                    <a:pt x="344" y="280"/>
                    <a:pt x="344" y="187"/>
                  </a:cubicBezTo>
                  <a:close/>
                  <a:moveTo>
                    <a:pt x="125" y="93"/>
                  </a:moveTo>
                  <a:lnTo>
                    <a:pt x="125" y="93"/>
                  </a:lnTo>
                  <a:cubicBezTo>
                    <a:pt x="219" y="93"/>
                    <a:pt x="219" y="93"/>
                    <a:pt x="219" y="93"/>
                  </a:cubicBezTo>
                  <a:cubicBezTo>
                    <a:pt x="250" y="93"/>
                    <a:pt x="282" y="124"/>
                    <a:pt x="282" y="155"/>
                  </a:cubicBezTo>
                  <a:cubicBezTo>
                    <a:pt x="282" y="187"/>
                    <a:pt x="250" y="187"/>
                    <a:pt x="219" y="218"/>
                  </a:cubicBezTo>
                  <a:cubicBezTo>
                    <a:pt x="282" y="280"/>
                    <a:pt x="282" y="280"/>
                    <a:pt x="282" y="280"/>
                  </a:cubicBezTo>
                  <a:cubicBezTo>
                    <a:pt x="250" y="280"/>
                    <a:pt x="250" y="280"/>
                    <a:pt x="250" y="280"/>
                  </a:cubicBezTo>
                  <a:cubicBezTo>
                    <a:pt x="188" y="218"/>
                    <a:pt x="188" y="218"/>
                    <a:pt x="188" y="218"/>
                  </a:cubicBezTo>
                  <a:cubicBezTo>
                    <a:pt x="157" y="218"/>
                    <a:pt x="157" y="218"/>
                    <a:pt x="157" y="218"/>
                  </a:cubicBezTo>
                  <a:cubicBezTo>
                    <a:pt x="157" y="280"/>
                    <a:pt x="157" y="280"/>
                    <a:pt x="157" y="280"/>
                  </a:cubicBezTo>
                  <a:cubicBezTo>
                    <a:pt x="125" y="280"/>
                    <a:pt x="125" y="280"/>
                    <a:pt x="125" y="280"/>
                  </a:cubicBezTo>
                  <a:lnTo>
                    <a:pt x="125" y="93"/>
                  </a:lnTo>
                  <a:close/>
                  <a:moveTo>
                    <a:pt x="219" y="187"/>
                  </a:moveTo>
                  <a:lnTo>
                    <a:pt x="219" y="187"/>
                  </a:lnTo>
                  <a:cubicBezTo>
                    <a:pt x="219" y="187"/>
                    <a:pt x="250" y="187"/>
                    <a:pt x="250" y="155"/>
                  </a:cubicBezTo>
                  <a:cubicBezTo>
                    <a:pt x="250" y="124"/>
                    <a:pt x="219" y="124"/>
                    <a:pt x="219" y="124"/>
                  </a:cubicBezTo>
                  <a:cubicBezTo>
                    <a:pt x="157" y="124"/>
                    <a:pt x="157" y="124"/>
                    <a:pt x="157" y="124"/>
                  </a:cubicBezTo>
                  <a:cubicBezTo>
                    <a:pt x="157" y="187"/>
                    <a:pt x="157" y="187"/>
                    <a:pt x="157" y="187"/>
                  </a:cubicBezTo>
                  <a:lnTo>
                    <a:pt x="219" y="187"/>
                  </a:lnTo>
                  <a:close/>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8" name="Google Shape;698;p155"/>
            <p:cNvSpPr/>
            <p:nvPr/>
          </p:nvSpPr>
          <p:spPr>
            <a:xfrm>
              <a:off x="7368842" y="-614043"/>
              <a:ext cx="260901" cy="271474"/>
            </a:xfrm>
            <a:custGeom>
              <a:rect b="b" l="l" r="r" t="t"/>
              <a:pathLst>
                <a:path extrusionOk="0" h="2375" w="2283">
                  <a:moveTo>
                    <a:pt x="2032" y="1780"/>
                  </a:moveTo>
                  <a:lnTo>
                    <a:pt x="2032" y="1780"/>
                  </a:lnTo>
                  <a:cubicBezTo>
                    <a:pt x="2000" y="1749"/>
                    <a:pt x="1969" y="1718"/>
                    <a:pt x="1907" y="1718"/>
                  </a:cubicBezTo>
                  <a:cubicBezTo>
                    <a:pt x="1844" y="1718"/>
                    <a:pt x="1813" y="1749"/>
                    <a:pt x="1782" y="1749"/>
                  </a:cubicBezTo>
                  <a:lnTo>
                    <a:pt x="1782" y="1749"/>
                  </a:lnTo>
                  <a:cubicBezTo>
                    <a:pt x="1625" y="1843"/>
                    <a:pt x="1469" y="1905"/>
                    <a:pt x="1282" y="1905"/>
                  </a:cubicBezTo>
                  <a:cubicBezTo>
                    <a:pt x="875" y="1905"/>
                    <a:pt x="563" y="1593"/>
                    <a:pt x="563" y="1187"/>
                  </a:cubicBezTo>
                  <a:lnTo>
                    <a:pt x="563" y="1187"/>
                  </a:lnTo>
                  <a:cubicBezTo>
                    <a:pt x="563" y="780"/>
                    <a:pt x="875" y="468"/>
                    <a:pt x="1282" y="468"/>
                  </a:cubicBezTo>
                  <a:cubicBezTo>
                    <a:pt x="1500" y="468"/>
                    <a:pt x="1657" y="530"/>
                    <a:pt x="1813" y="624"/>
                  </a:cubicBezTo>
                  <a:cubicBezTo>
                    <a:pt x="1844" y="655"/>
                    <a:pt x="1875" y="655"/>
                    <a:pt x="1938" y="655"/>
                  </a:cubicBezTo>
                  <a:cubicBezTo>
                    <a:pt x="1969" y="655"/>
                    <a:pt x="2032" y="655"/>
                    <a:pt x="2063" y="593"/>
                  </a:cubicBezTo>
                  <a:lnTo>
                    <a:pt x="2063" y="593"/>
                  </a:lnTo>
                  <a:cubicBezTo>
                    <a:pt x="2282" y="405"/>
                    <a:pt x="2282" y="405"/>
                    <a:pt x="2282" y="405"/>
                  </a:cubicBezTo>
                  <a:cubicBezTo>
                    <a:pt x="2032" y="156"/>
                    <a:pt x="1750" y="0"/>
                    <a:pt x="1282" y="0"/>
                  </a:cubicBezTo>
                  <a:cubicBezTo>
                    <a:pt x="532" y="0"/>
                    <a:pt x="0" y="530"/>
                    <a:pt x="0" y="1187"/>
                  </a:cubicBezTo>
                  <a:lnTo>
                    <a:pt x="0" y="1187"/>
                  </a:lnTo>
                  <a:cubicBezTo>
                    <a:pt x="0" y="1843"/>
                    <a:pt x="532" y="2374"/>
                    <a:pt x="1282" y="2374"/>
                  </a:cubicBezTo>
                  <a:cubicBezTo>
                    <a:pt x="1750" y="2374"/>
                    <a:pt x="2032" y="2249"/>
                    <a:pt x="2250" y="2030"/>
                  </a:cubicBezTo>
                  <a:cubicBezTo>
                    <a:pt x="2032" y="1780"/>
                    <a:pt x="2032" y="1780"/>
                    <a:pt x="2032" y="1780"/>
                  </a:cubicBezTo>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9" name="Google Shape;699;p155"/>
            <p:cNvSpPr/>
            <p:nvPr/>
          </p:nvSpPr>
          <p:spPr>
            <a:xfrm>
              <a:off x="7964683" y="-842205"/>
              <a:ext cx="399910" cy="374731"/>
            </a:xfrm>
            <a:custGeom>
              <a:rect b="b" l="l" r="r" t="t"/>
              <a:pathLst>
                <a:path extrusionOk="0" h="3281" w="3501">
                  <a:moveTo>
                    <a:pt x="2375" y="0"/>
                  </a:moveTo>
                  <a:lnTo>
                    <a:pt x="2375" y="0"/>
                  </a:lnTo>
                  <a:cubicBezTo>
                    <a:pt x="1156" y="0"/>
                    <a:pt x="1156" y="0"/>
                    <a:pt x="1156" y="0"/>
                  </a:cubicBezTo>
                  <a:cubicBezTo>
                    <a:pt x="531" y="0"/>
                    <a:pt x="0" y="500"/>
                    <a:pt x="0" y="1125"/>
                  </a:cubicBezTo>
                  <a:cubicBezTo>
                    <a:pt x="0" y="1719"/>
                    <a:pt x="0" y="1719"/>
                    <a:pt x="0" y="1719"/>
                  </a:cubicBezTo>
                  <a:cubicBezTo>
                    <a:pt x="0" y="2156"/>
                    <a:pt x="250" y="2530"/>
                    <a:pt x="594" y="2718"/>
                  </a:cubicBezTo>
                  <a:cubicBezTo>
                    <a:pt x="31" y="3280"/>
                    <a:pt x="31" y="3280"/>
                    <a:pt x="31" y="3280"/>
                  </a:cubicBezTo>
                  <a:cubicBezTo>
                    <a:pt x="1531" y="2843"/>
                    <a:pt x="1531" y="2843"/>
                    <a:pt x="1531" y="2843"/>
                  </a:cubicBezTo>
                  <a:cubicBezTo>
                    <a:pt x="2375" y="2843"/>
                    <a:pt x="2375" y="2843"/>
                    <a:pt x="2375" y="2843"/>
                  </a:cubicBezTo>
                  <a:cubicBezTo>
                    <a:pt x="3000" y="2843"/>
                    <a:pt x="3500" y="2343"/>
                    <a:pt x="3500" y="1719"/>
                  </a:cubicBezTo>
                  <a:cubicBezTo>
                    <a:pt x="3500" y="1125"/>
                    <a:pt x="3500" y="1125"/>
                    <a:pt x="3500" y="1125"/>
                  </a:cubicBezTo>
                  <a:cubicBezTo>
                    <a:pt x="3500" y="500"/>
                    <a:pt x="3000" y="0"/>
                    <a:pt x="2375" y="0"/>
                  </a:cubicBezTo>
                  <a:close/>
                  <a:moveTo>
                    <a:pt x="2813" y="1719"/>
                  </a:moveTo>
                  <a:lnTo>
                    <a:pt x="2813" y="1719"/>
                  </a:lnTo>
                  <a:cubicBezTo>
                    <a:pt x="2813" y="1969"/>
                    <a:pt x="2625" y="2156"/>
                    <a:pt x="2406" y="2156"/>
                  </a:cubicBezTo>
                  <a:cubicBezTo>
                    <a:pt x="2438" y="2530"/>
                    <a:pt x="2438" y="2530"/>
                    <a:pt x="2438" y="2530"/>
                  </a:cubicBezTo>
                  <a:cubicBezTo>
                    <a:pt x="1844" y="2188"/>
                    <a:pt x="1844" y="2188"/>
                    <a:pt x="1844" y="2188"/>
                  </a:cubicBezTo>
                  <a:cubicBezTo>
                    <a:pt x="1156" y="2188"/>
                    <a:pt x="1156" y="2188"/>
                    <a:pt x="1156" y="2188"/>
                  </a:cubicBezTo>
                  <a:cubicBezTo>
                    <a:pt x="906" y="2188"/>
                    <a:pt x="688" y="1969"/>
                    <a:pt x="688" y="1719"/>
                  </a:cubicBezTo>
                  <a:cubicBezTo>
                    <a:pt x="688" y="1125"/>
                    <a:pt x="688" y="1125"/>
                    <a:pt x="688" y="1125"/>
                  </a:cubicBezTo>
                  <a:cubicBezTo>
                    <a:pt x="688" y="875"/>
                    <a:pt x="906" y="688"/>
                    <a:pt x="1156" y="688"/>
                  </a:cubicBezTo>
                  <a:cubicBezTo>
                    <a:pt x="2375" y="688"/>
                    <a:pt x="2375" y="688"/>
                    <a:pt x="2375" y="688"/>
                  </a:cubicBezTo>
                  <a:cubicBezTo>
                    <a:pt x="2625" y="688"/>
                    <a:pt x="2813" y="875"/>
                    <a:pt x="2813" y="1125"/>
                  </a:cubicBezTo>
                  <a:lnTo>
                    <a:pt x="2813" y="1719"/>
                  </a:lnTo>
                  <a:close/>
                </a:path>
              </a:pathLst>
            </a:custGeom>
            <a:solidFill>
              <a:srgbClr val="BAC5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700" name="Shape 700"/>
        <p:cNvGrpSpPr/>
        <p:nvPr/>
      </p:nvGrpSpPr>
      <p:grpSpPr>
        <a:xfrm>
          <a:off x="0" y="0"/>
          <a:ext cx="0" cy="0"/>
          <a:chOff x="0" y="0"/>
          <a:chExt cx="0" cy="0"/>
        </a:xfrm>
      </p:grpSpPr>
      <p:pic>
        <p:nvPicPr>
          <p:cNvPr id="701" name="Google Shape;701;p156"/>
          <p:cNvPicPr preferRelativeResize="0"/>
          <p:nvPr/>
        </p:nvPicPr>
        <p:blipFill rotWithShape="1">
          <a:blip r:embed="rId2">
            <a:alphaModFix/>
          </a:blip>
          <a:srcRect b="0" l="0" r="0" t="0"/>
          <a:stretch/>
        </p:blipFill>
        <p:spPr>
          <a:xfrm>
            <a:off x="0" y="0"/>
            <a:ext cx="12192000" cy="6858000"/>
          </a:xfrm>
          <a:prstGeom prst="rect">
            <a:avLst/>
          </a:prstGeom>
          <a:solidFill>
            <a:schemeClr val="lt1"/>
          </a:solidFill>
          <a:ln>
            <a:noFill/>
          </a:ln>
        </p:spPr>
      </p:pic>
      <p:sp>
        <p:nvSpPr>
          <p:cNvPr id="702" name="Google Shape;702;p156"/>
          <p:cNvSpPr txBox="1"/>
          <p:nvPr>
            <p:ph type="title"/>
          </p:nvPr>
        </p:nvSpPr>
        <p:spPr>
          <a:xfrm>
            <a:off x="873124" y="1124502"/>
            <a:ext cx="7086600" cy="1249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Slide">
  <p:cSld name="01_Title Slide">
    <p:spTree>
      <p:nvGrpSpPr>
        <p:cNvPr id="703" name="Shape 703"/>
        <p:cNvGrpSpPr/>
        <p:nvPr/>
      </p:nvGrpSpPr>
      <p:grpSpPr>
        <a:xfrm>
          <a:off x="0" y="0"/>
          <a:ext cx="0" cy="0"/>
          <a:chOff x="0" y="0"/>
          <a:chExt cx="0" cy="0"/>
        </a:xfrm>
      </p:grpSpPr>
      <p:sp>
        <p:nvSpPr>
          <p:cNvPr id="704" name="Google Shape;704;p157"/>
          <p:cNvSpPr txBox="1"/>
          <p:nvPr>
            <p:ph type="title"/>
          </p:nvPr>
        </p:nvSpPr>
        <p:spPr>
          <a:xfrm>
            <a:off x="2028824" y="946702"/>
            <a:ext cx="9152700" cy="1250100"/>
          </a:xfrm>
          <a:prstGeom prst="rect">
            <a:avLst/>
          </a:prstGeom>
          <a:noFill/>
          <a:ln>
            <a:noFill/>
          </a:ln>
        </p:spPr>
        <p:txBody>
          <a:bodyPr anchorCtr="0" anchor="t" bIns="0" lIns="0" spcFirstLastPara="1" rIns="0" wrap="square" tIns="192000">
            <a:noAutofit/>
          </a:bodyPr>
          <a:lstStyle>
            <a:lvl1pPr lvl="0" rtl="0" algn="l">
              <a:lnSpc>
                <a:spcPct val="80000"/>
              </a:lnSpc>
              <a:spcBef>
                <a:spcPts val="0"/>
              </a:spcBef>
              <a:spcAft>
                <a:spcPts val="0"/>
              </a:spcAft>
              <a:buClr>
                <a:schemeClr val="dk1"/>
              </a:buClr>
              <a:buSzPts val="3600"/>
              <a:buFont typeface="Avenir"/>
              <a:buNone/>
              <a:defRPr b="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05" name="Shape 705"/>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c - Content Slide">
  <p:cSld name="08c - Content Slide">
    <p:spTree>
      <p:nvGrpSpPr>
        <p:cNvPr id="706" name="Shape 706"/>
        <p:cNvGrpSpPr/>
        <p:nvPr/>
      </p:nvGrpSpPr>
      <p:grpSpPr>
        <a:xfrm>
          <a:off x="0" y="0"/>
          <a:ext cx="0" cy="0"/>
          <a:chOff x="0" y="0"/>
          <a:chExt cx="0" cy="0"/>
        </a:xfrm>
      </p:grpSpPr>
      <p:pic>
        <p:nvPicPr>
          <p:cNvPr id="707" name="Google Shape;707;p159"/>
          <p:cNvPicPr preferRelativeResize="0"/>
          <p:nvPr/>
        </p:nvPicPr>
        <p:blipFill rotWithShape="1">
          <a:blip r:embed="rId2">
            <a:alphaModFix/>
          </a:blip>
          <a:srcRect b="0" l="0" r="0" t="0"/>
          <a:stretch/>
        </p:blipFill>
        <p:spPr>
          <a:xfrm>
            <a:off x="0" y="0"/>
            <a:ext cx="12192000" cy="6858000"/>
          </a:xfrm>
          <a:prstGeom prst="rect">
            <a:avLst/>
          </a:prstGeom>
          <a:solidFill>
            <a:schemeClr val="lt1"/>
          </a:solidFill>
          <a:ln>
            <a:noFill/>
          </a:ln>
        </p:spPr>
      </p:pic>
      <p:sp>
        <p:nvSpPr>
          <p:cNvPr id="708" name="Google Shape;708;p159"/>
          <p:cNvSpPr txBox="1"/>
          <p:nvPr>
            <p:ph type="title"/>
          </p:nvPr>
        </p:nvSpPr>
        <p:spPr>
          <a:xfrm>
            <a:off x="640080" y="730801"/>
            <a:ext cx="9153300" cy="1252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2"/>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w/ Title 1">
  <p:cSld name="Blank White w/ Title">
    <p:spTree>
      <p:nvGrpSpPr>
        <p:cNvPr id="709" name="Shape 709"/>
        <p:cNvGrpSpPr/>
        <p:nvPr/>
      </p:nvGrpSpPr>
      <p:grpSpPr>
        <a:xfrm>
          <a:off x="0" y="0"/>
          <a:ext cx="0" cy="0"/>
          <a:chOff x="0" y="0"/>
          <a:chExt cx="0" cy="0"/>
        </a:xfrm>
      </p:grpSpPr>
      <p:sp>
        <p:nvSpPr>
          <p:cNvPr id="710" name="Google Shape;710;p160"/>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11" name="Google Shape;711;p160"/>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719" name="Shape 719"/>
        <p:cNvGrpSpPr/>
        <p:nvPr/>
      </p:nvGrpSpPr>
      <p:grpSpPr>
        <a:xfrm>
          <a:off x="0" y="0"/>
          <a:ext cx="0" cy="0"/>
          <a:chOff x="0" y="0"/>
          <a:chExt cx="0" cy="0"/>
        </a:xfrm>
      </p:grpSpPr>
      <p:sp>
        <p:nvSpPr>
          <p:cNvPr id="720" name="Google Shape;720;p162"/>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721" name="Google Shape;721;p162"/>
          <p:cNvSpPr txBox="1"/>
          <p:nvPr>
            <p:ph type="title"/>
          </p:nvPr>
        </p:nvSpPr>
        <p:spPr>
          <a:xfrm>
            <a:off x="914400" y="1714500"/>
            <a:ext cx="6667500" cy="23715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5400"/>
              <a:buFont typeface="Montserrat"/>
              <a:buNone/>
              <a:defRPr sz="5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2" name="Google Shape;722;p162"/>
          <p:cNvSpPr/>
          <p:nvPr/>
        </p:nvSpPr>
        <p:spPr>
          <a:xfrm>
            <a:off x="914400" y="1714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23" name="Google Shape;723;p162"/>
          <p:cNvSpPr/>
          <p:nvPr>
            <p:ph idx="2"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24" name="Google Shape;724;p162"/>
          <p:cNvSpPr/>
          <p:nvPr>
            <p:ph idx="3" type="pic"/>
          </p:nvPr>
        </p:nvSpPr>
        <p:spPr>
          <a:xfrm>
            <a:off x="8382000" y="1300277"/>
            <a:ext cx="3810000" cy="38433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25" name="Google Shape;725;p162"/>
          <p:cNvSpPr/>
          <p:nvPr>
            <p:ph idx="4" type="pic"/>
          </p:nvPr>
        </p:nvSpPr>
        <p:spPr>
          <a:xfrm>
            <a:off x="6035299" y="0"/>
            <a:ext cx="2286000" cy="1143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726" name="Shape 726"/>
        <p:cNvGrpSpPr/>
        <p:nvPr/>
      </p:nvGrpSpPr>
      <p:grpSpPr>
        <a:xfrm>
          <a:off x="0" y="0"/>
          <a:ext cx="0" cy="0"/>
          <a:chOff x="0" y="0"/>
          <a:chExt cx="0" cy="0"/>
        </a:xfrm>
      </p:grpSpPr>
      <p:sp>
        <p:nvSpPr>
          <p:cNvPr id="727" name="Google Shape;727;p163"/>
          <p:cNvSpPr txBox="1"/>
          <p:nvPr>
            <p:ph type="title"/>
          </p:nvPr>
        </p:nvSpPr>
        <p:spPr>
          <a:xfrm>
            <a:off x="1181100" y="952500"/>
            <a:ext cx="5481900" cy="1570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4400"/>
              <a:buFont typeface="Montserrat"/>
              <a:buNone/>
              <a:defRPr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8" name="Google Shape;728;p163"/>
          <p:cNvSpPr/>
          <p:nvPr/>
        </p:nvSpPr>
        <p:spPr>
          <a:xfrm>
            <a:off x="11811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29" name="Google Shape;729;p163"/>
          <p:cNvSpPr/>
          <p:nvPr>
            <p:ph idx="2" type="pic"/>
          </p:nvPr>
        </p:nvSpPr>
        <p:spPr>
          <a:xfrm>
            <a:off x="7429500" y="952500"/>
            <a:ext cx="3810000"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Custom Layout">
  <p:cSld name="07_Custom Layout">
    <p:spTree>
      <p:nvGrpSpPr>
        <p:cNvPr id="81" name="Shape 81"/>
        <p:cNvGrpSpPr/>
        <p:nvPr/>
      </p:nvGrpSpPr>
      <p:grpSpPr>
        <a:xfrm>
          <a:off x="0" y="0"/>
          <a:ext cx="0" cy="0"/>
          <a:chOff x="0" y="0"/>
          <a:chExt cx="0" cy="0"/>
        </a:xfrm>
      </p:grpSpPr>
      <p:sp>
        <p:nvSpPr>
          <p:cNvPr id="82" name="Google Shape;82;p17"/>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7"/>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4" name="Google Shape;84;p17"/>
          <p:cNvSpPr/>
          <p:nvPr/>
        </p:nvSpPr>
        <p:spPr>
          <a:xfrm>
            <a:off x="762000" y="0"/>
            <a:ext cx="11430000" cy="6858000"/>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Custom Layout">
  <p:cSld name="03_Custom Layout">
    <p:spTree>
      <p:nvGrpSpPr>
        <p:cNvPr id="730" name="Shape 730"/>
        <p:cNvGrpSpPr/>
        <p:nvPr/>
      </p:nvGrpSpPr>
      <p:grpSpPr>
        <a:xfrm>
          <a:off x="0" y="0"/>
          <a:ext cx="0" cy="0"/>
          <a:chOff x="0" y="0"/>
          <a:chExt cx="0" cy="0"/>
        </a:xfrm>
      </p:grpSpPr>
      <p:sp>
        <p:nvSpPr>
          <p:cNvPr id="731" name="Google Shape;731;p164"/>
          <p:cNvSpPr txBox="1"/>
          <p:nvPr>
            <p:ph type="title"/>
          </p:nvPr>
        </p:nvSpPr>
        <p:spPr>
          <a:xfrm>
            <a:off x="11811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2" name="Google Shape;732;p164"/>
          <p:cNvSpPr/>
          <p:nvPr/>
        </p:nvSpPr>
        <p:spPr>
          <a:xfrm>
            <a:off x="1181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733" name="Shape 733"/>
        <p:cNvGrpSpPr/>
        <p:nvPr/>
      </p:nvGrpSpPr>
      <p:grpSpPr>
        <a:xfrm>
          <a:off x="0" y="0"/>
          <a:ext cx="0" cy="0"/>
          <a:chOff x="0" y="0"/>
          <a:chExt cx="0" cy="0"/>
        </a:xfrm>
      </p:grpSpPr>
      <p:sp>
        <p:nvSpPr>
          <p:cNvPr id="734" name="Google Shape;734;p165"/>
          <p:cNvSpPr/>
          <p:nvPr>
            <p:ph idx="2" type="pic"/>
          </p:nvPr>
        </p:nvSpPr>
        <p:spPr>
          <a:xfrm>
            <a:off x="6477000" y="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35" name="Google Shape;735;p165"/>
          <p:cNvSpPr/>
          <p:nvPr>
            <p:ph idx="3"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36" name="Google Shape;736;p165"/>
          <p:cNvSpPr/>
          <p:nvPr>
            <p:ph idx="4" type="pic"/>
          </p:nvPr>
        </p:nvSpPr>
        <p:spPr>
          <a:xfrm>
            <a:off x="10287000" y="34290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37" name="Google Shape;737;p165"/>
          <p:cNvSpPr txBox="1"/>
          <p:nvPr>
            <p:ph type="title"/>
          </p:nvPr>
        </p:nvSpPr>
        <p:spPr>
          <a:xfrm>
            <a:off x="11811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8" name="Google Shape;738;p165"/>
          <p:cNvSpPr/>
          <p:nvPr/>
        </p:nvSpPr>
        <p:spPr>
          <a:xfrm>
            <a:off x="1181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739" name="Shape 739"/>
        <p:cNvGrpSpPr/>
        <p:nvPr/>
      </p:nvGrpSpPr>
      <p:grpSpPr>
        <a:xfrm>
          <a:off x="0" y="0"/>
          <a:ext cx="0" cy="0"/>
          <a:chOff x="0" y="0"/>
          <a:chExt cx="0" cy="0"/>
        </a:xfrm>
      </p:grpSpPr>
      <p:sp>
        <p:nvSpPr>
          <p:cNvPr id="740" name="Google Shape;740;p166"/>
          <p:cNvSpPr txBox="1"/>
          <p:nvPr>
            <p:ph type="title"/>
          </p:nvPr>
        </p:nvSpPr>
        <p:spPr>
          <a:xfrm>
            <a:off x="1714501" y="3848100"/>
            <a:ext cx="2857500" cy="12954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1" name="Google Shape;741;p166"/>
          <p:cNvSpPr/>
          <p:nvPr/>
        </p:nvSpPr>
        <p:spPr>
          <a:xfrm>
            <a:off x="1714500" y="3786187"/>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42" name="Google Shape;742;p166"/>
          <p:cNvSpPr/>
          <p:nvPr>
            <p:ph idx="2" type="pic"/>
          </p:nvPr>
        </p:nvSpPr>
        <p:spPr>
          <a:xfrm>
            <a:off x="457200" y="-1650"/>
            <a:ext cx="5867400" cy="34323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43" name="Google Shape;743;p166"/>
          <p:cNvSpPr/>
          <p:nvPr>
            <p:ph idx="3" type="pic"/>
          </p:nvPr>
        </p:nvSpPr>
        <p:spPr>
          <a:xfrm>
            <a:off x="6324600" y="3427350"/>
            <a:ext cx="5867400" cy="34323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Custom Layout">
  <p:cSld name="08_Custom Layout">
    <p:spTree>
      <p:nvGrpSpPr>
        <p:cNvPr id="744" name="Shape 744"/>
        <p:cNvGrpSpPr/>
        <p:nvPr/>
      </p:nvGrpSpPr>
      <p:grpSpPr>
        <a:xfrm>
          <a:off x="0" y="0"/>
          <a:ext cx="0" cy="0"/>
          <a:chOff x="0" y="0"/>
          <a:chExt cx="0" cy="0"/>
        </a:xfrm>
      </p:grpSpPr>
      <p:sp>
        <p:nvSpPr>
          <p:cNvPr id="745" name="Google Shape;745;p167"/>
          <p:cNvSpPr/>
          <p:nvPr>
            <p:ph idx="2" type="pic"/>
          </p:nvPr>
        </p:nvSpPr>
        <p:spPr>
          <a:xfrm>
            <a:off x="457375" y="0"/>
            <a:ext cx="11734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46" name="Google Shape;746;p167"/>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rgbClr val="FFFFFF"/>
              </a:buClr>
              <a:buSzPts val="3200"/>
              <a:buFont typeface="Montserrat"/>
              <a:buNone/>
              <a:defRPr sz="32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747" name="Shape 747"/>
        <p:cNvGrpSpPr/>
        <p:nvPr/>
      </p:nvGrpSpPr>
      <p:grpSpPr>
        <a:xfrm>
          <a:off x="0" y="0"/>
          <a:ext cx="0" cy="0"/>
          <a:chOff x="0" y="0"/>
          <a:chExt cx="0" cy="0"/>
        </a:xfrm>
      </p:grpSpPr>
      <p:sp>
        <p:nvSpPr>
          <p:cNvPr id="748" name="Google Shape;748;p168"/>
          <p:cNvSpPr/>
          <p:nvPr>
            <p:ph idx="2" type="pic"/>
          </p:nvPr>
        </p:nvSpPr>
        <p:spPr>
          <a:xfrm>
            <a:off x="4572000" y="0"/>
            <a:ext cx="76200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49" name="Google Shape;749;p168"/>
          <p:cNvSpPr txBox="1"/>
          <p:nvPr>
            <p:ph type="title"/>
          </p:nvPr>
        </p:nvSpPr>
        <p:spPr>
          <a:xfrm>
            <a:off x="2667000" y="3432175"/>
            <a:ext cx="38100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4400"/>
              <a:buFont typeface="Montserrat"/>
              <a:buNone/>
              <a:defRPr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750" name="Shape 750"/>
        <p:cNvGrpSpPr/>
        <p:nvPr/>
      </p:nvGrpSpPr>
      <p:grpSpPr>
        <a:xfrm>
          <a:off x="0" y="0"/>
          <a:ext cx="0" cy="0"/>
          <a:chOff x="0" y="0"/>
          <a:chExt cx="0" cy="0"/>
        </a:xfrm>
      </p:grpSpPr>
      <p:sp>
        <p:nvSpPr>
          <p:cNvPr id="751" name="Google Shape;751;p169"/>
          <p:cNvSpPr/>
          <p:nvPr/>
        </p:nvSpPr>
        <p:spPr>
          <a:xfrm>
            <a:off x="1181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52" name="Google Shape;752;p169"/>
          <p:cNvSpPr/>
          <p:nvPr>
            <p:ph idx="2" type="pic"/>
          </p:nvPr>
        </p:nvSpPr>
        <p:spPr>
          <a:xfrm>
            <a:off x="8382000" y="1714500"/>
            <a:ext cx="3810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53" name="Google Shape;753;p169"/>
          <p:cNvSpPr/>
          <p:nvPr>
            <p:ph idx="3"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54" name="Google Shape;754;p169"/>
          <p:cNvSpPr txBox="1"/>
          <p:nvPr>
            <p:ph type="title"/>
          </p:nvPr>
        </p:nvSpPr>
        <p:spPr>
          <a:xfrm>
            <a:off x="1181100" y="946700"/>
            <a:ext cx="66864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755" name="Shape 755"/>
        <p:cNvGrpSpPr/>
        <p:nvPr/>
      </p:nvGrpSpPr>
      <p:grpSpPr>
        <a:xfrm>
          <a:off x="0" y="0"/>
          <a:ext cx="0" cy="0"/>
          <a:chOff x="0" y="0"/>
          <a:chExt cx="0" cy="0"/>
        </a:xfrm>
      </p:grpSpPr>
      <p:sp>
        <p:nvSpPr>
          <p:cNvPr id="756" name="Google Shape;756;p170"/>
          <p:cNvSpPr txBox="1"/>
          <p:nvPr>
            <p:ph type="title"/>
          </p:nvPr>
        </p:nvSpPr>
        <p:spPr>
          <a:xfrm>
            <a:off x="11811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7" name="Google Shape;757;p170"/>
          <p:cNvSpPr/>
          <p:nvPr/>
        </p:nvSpPr>
        <p:spPr>
          <a:xfrm>
            <a:off x="1181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58" name="Google Shape;758;p170"/>
          <p:cNvSpPr/>
          <p:nvPr>
            <p:ph idx="2" type="pic"/>
          </p:nvPr>
        </p:nvSpPr>
        <p:spPr>
          <a:xfrm>
            <a:off x="7429500"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759" name="Shape 759"/>
        <p:cNvGrpSpPr/>
        <p:nvPr/>
      </p:nvGrpSpPr>
      <p:grpSpPr>
        <a:xfrm>
          <a:off x="0" y="0"/>
          <a:ext cx="0" cy="0"/>
          <a:chOff x="0" y="0"/>
          <a:chExt cx="0" cy="0"/>
        </a:xfrm>
      </p:grpSpPr>
      <p:sp>
        <p:nvSpPr>
          <p:cNvPr id="760" name="Google Shape;760;p171"/>
          <p:cNvSpPr/>
          <p:nvPr/>
        </p:nvSpPr>
        <p:spPr>
          <a:xfrm>
            <a:off x="0" y="0"/>
            <a:ext cx="12192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61" name="Google Shape;761;p171"/>
          <p:cNvSpPr txBox="1"/>
          <p:nvPr>
            <p:ph type="title"/>
          </p:nvPr>
        </p:nvSpPr>
        <p:spPr>
          <a:xfrm>
            <a:off x="1333500" y="2197894"/>
            <a:ext cx="9525000" cy="2462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0"/>
              <a:buFont typeface="Montserrat"/>
              <a:buNone/>
              <a:defRPr sz="8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Custom Layout">
  <p:cSld name="01_Custom Layout">
    <p:spTree>
      <p:nvGrpSpPr>
        <p:cNvPr id="762" name="Shape 762"/>
        <p:cNvGrpSpPr/>
        <p:nvPr/>
      </p:nvGrpSpPr>
      <p:grpSpPr>
        <a:xfrm>
          <a:off x="0" y="0"/>
          <a:ext cx="0" cy="0"/>
          <a:chOff x="0" y="0"/>
          <a:chExt cx="0" cy="0"/>
        </a:xfrm>
      </p:grpSpPr>
      <p:sp>
        <p:nvSpPr>
          <p:cNvPr id="763" name="Google Shape;763;p172"/>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4" name="Google Shape;764;p172"/>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Custom Layout">
  <p:cSld name="05_Custom Layout">
    <p:spTree>
      <p:nvGrpSpPr>
        <p:cNvPr id="765" name="Shape 76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Custom Layout">
  <p:cSld name="02_Custom Layout">
    <p:spTree>
      <p:nvGrpSpPr>
        <p:cNvPr id="85" name="Shape 85"/>
        <p:cNvGrpSpPr/>
        <p:nvPr/>
      </p:nvGrpSpPr>
      <p:grpSpPr>
        <a:xfrm>
          <a:off x="0" y="0"/>
          <a:ext cx="0" cy="0"/>
          <a:chOff x="0" y="0"/>
          <a:chExt cx="0" cy="0"/>
        </a:xfrm>
      </p:grpSpPr>
      <p:sp>
        <p:nvSpPr>
          <p:cNvPr id="86" name="Google Shape;86;p18"/>
          <p:cNvSpPr txBox="1"/>
          <p:nvPr>
            <p:ph type="title"/>
          </p:nvPr>
        </p:nvSpPr>
        <p:spPr>
          <a:xfrm>
            <a:off x="1714500" y="946702"/>
            <a:ext cx="9448800" cy="53224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8"/>
          <p:cNvSpPr txBox="1"/>
          <p:nvPr>
            <p:ph idx="1" type="body"/>
          </p:nvPr>
        </p:nvSpPr>
        <p:spPr>
          <a:xfrm>
            <a:off x="1714500" y="1534975"/>
            <a:ext cx="9448800" cy="532241"/>
          </a:xfrm>
          <a:prstGeom prst="rect">
            <a:avLst/>
          </a:prstGeom>
          <a:noFill/>
          <a:ln>
            <a:noFill/>
          </a:ln>
        </p:spPr>
        <p:txBody>
          <a:bodyPr anchorCtr="0" anchor="t" bIns="0" lIns="0" spcFirstLastPara="1" rIns="0" wrap="square" tIns="0">
            <a:noAutofit/>
          </a:bodyPr>
          <a:lstStyle>
            <a:lvl1pPr indent="-228600" lvl="0" marL="457200" algn="l">
              <a:lnSpc>
                <a:spcPct val="150000"/>
              </a:lnSpc>
              <a:spcBef>
                <a:spcPts val="1000"/>
              </a:spcBef>
              <a:spcAft>
                <a:spcPts val="0"/>
              </a:spcAft>
              <a:buClr>
                <a:schemeClr val="dk1"/>
              </a:buClr>
              <a:buSzPts val="2000"/>
              <a:buNone/>
              <a:defRPr sz="2000"/>
            </a:lvl1pPr>
            <a:lvl2pPr indent="-228600" lvl="1" marL="914400" algn="l">
              <a:lnSpc>
                <a:spcPct val="150000"/>
              </a:lnSpc>
              <a:spcBef>
                <a:spcPts val="499"/>
              </a:spcBef>
              <a:spcAft>
                <a:spcPts val="0"/>
              </a:spcAft>
              <a:buClr>
                <a:schemeClr val="dk1"/>
              </a:buClr>
              <a:buSzPts val="1800"/>
              <a:buNone/>
              <a:defRPr/>
            </a:lvl2pPr>
            <a:lvl3pPr indent="-228600" lvl="2" marL="1371600" algn="l">
              <a:lnSpc>
                <a:spcPct val="150000"/>
              </a:lnSpc>
              <a:spcBef>
                <a:spcPts val="499"/>
              </a:spcBef>
              <a:spcAft>
                <a:spcPts val="0"/>
              </a:spcAft>
              <a:buClr>
                <a:schemeClr val="dk1"/>
              </a:buClr>
              <a:buSzPts val="1800"/>
              <a:buNone/>
              <a:defRPr/>
            </a:lvl3pPr>
            <a:lvl4pPr indent="-228600" lvl="3" marL="1828800" algn="l">
              <a:lnSpc>
                <a:spcPct val="150000"/>
              </a:lnSpc>
              <a:spcBef>
                <a:spcPts val="499"/>
              </a:spcBef>
              <a:spcAft>
                <a:spcPts val="0"/>
              </a:spcAft>
              <a:buClr>
                <a:schemeClr val="dk1"/>
              </a:buClr>
              <a:buSzPts val="1800"/>
              <a:buNone/>
              <a:defRPr/>
            </a:lvl4pPr>
            <a:lvl5pPr indent="-228600" lvl="4" marL="2286000" algn="l">
              <a:lnSpc>
                <a:spcPct val="150000"/>
              </a:lnSpc>
              <a:spcBef>
                <a:spcPts val="499"/>
              </a:spcBef>
              <a:spcAft>
                <a:spcPts val="0"/>
              </a:spcAft>
              <a:buClr>
                <a:schemeClr val="dk1"/>
              </a:buClr>
              <a:buSzPts val="1800"/>
              <a:buNone/>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w/ Logos">
  <p:cSld name="Cover Slide w/ Logos">
    <p:spTree>
      <p:nvGrpSpPr>
        <p:cNvPr id="766" name="Shape 766"/>
        <p:cNvGrpSpPr/>
        <p:nvPr/>
      </p:nvGrpSpPr>
      <p:grpSpPr>
        <a:xfrm>
          <a:off x="0" y="0"/>
          <a:ext cx="0" cy="0"/>
          <a:chOff x="0" y="0"/>
          <a:chExt cx="0" cy="0"/>
        </a:xfrm>
      </p:grpSpPr>
      <p:sp>
        <p:nvSpPr>
          <p:cNvPr id="767" name="Google Shape;767;p174"/>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768" name="Google Shape;768;p174"/>
          <p:cNvSpPr/>
          <p:nvPr/>
        </p:nvSpPr>
        <p:spPr>
          <a:xfrm>
            <a:off x="0" y="0"/>
            <a:ext cx="7581900" cy="6858000"/>
          </a:xfrm>
          <a:prstGeom prst="rect">
            <a:avLst/>
          </a:prstGeom>
          <a:solidFill>
            <a:srgbClr val="F7F9FA"/>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769" name="Google Shape;769;p174"/>
          <p:cNvSpPr txBox="1"/>
          <p:nvPr>
            <p:ph type="title"/>
          </p:nvPr>
        </p:nvSpPr>
        <p:spPr>
          <a:xfrm>
            <a:off x="914400" y="1714500"/>
            <a:ext cx="6667500" cy="23715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5400"/>
              <a:buFont typeface="Montserrat"/>
              <a:buNone/>
              <a:defRPr sz="5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70" name="Google Shape;770;p174"/>
          <p:cNvSpPr/>
          <p:nvPr/>
        </p:nvSpPr>
        <p:spPr>
          <a:xfrm>
            <a:off x="914400" y="1714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71" name="Google Shape;771;p174"/>
          <p:cNvSpPr/>
          <p:nvPr>
            <p:ph idx="2"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72" name="Google Shape;772;p174"/>
          <p:cNvSpPr/>
          <p:nvPr>
            <p:ph idx="3" type="pic"/>
          </p:nvPr>
        </p:nvSpPr>
        <p:spPr>
          <a:xfrm>
            <a:off x="6035040" y="1"/>
            <a:ext cx="2286000" cy="1141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Title">
  <p:cSld name="Blank w/ Title">
    <p:spTree>
      <p:nvGrpSpPr>
        <p:cNvPr id="773" name="Shape 773"/>
        <p:cNvGrpSpPr/>
        <p:nvPr/>
      </p:nvGrpSpPr>
      <p:grpSpPr>
        <a:xfrm>
          <a:off x="0" y="0"/>
          <a:ext cx="0" cy="0"/>
          <a:chOff x="0" y="0"/>
          <a:chExt cx="0" cy="0"/>
        </a:xfrm>
      </p:grpSpPr>
      <p:sp>
        <p:nvSpPr>
          <p:cNvPr id="774" name="Google Shape;774;p175"/>
          <p:cNvSpPr/>
          <p:nvPr/>
        </p:nvSpPr>
        <p:spPr>
          <a:xfrm>
            <a:off x="0" y="0"/>
            <a:ext cx="12192000" cy="6858000"/>
          </a:xfrm>
          <a:prstGeom prst="rect">
            <a:avLst/>
          </a:prstGeom>
          <a:solidFill>
            <a:srgbClr val="F6F7FB"/>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75" name="Google Shape;775;p175"/>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w/ Title">
  <p:cSld name="Blank White w/ Title">
    <p:spTree>
      <p:nvGrpSpPr>
        <p:cNvPr id="776" name="Shape 776"/>
        <p:cNvGrpSpPr/>
        <p:nvPr/>
      </p:nvGrpSpPr>
      <p:grpSpPr>
        <a:xfrm>
          <a:off x="0" y="0"/>
          <a:ext cx="0" cy="0"/>
          <a:chOff x="0" y="0"/>
          <a:chExt cx="0" cy="0"/>
        </a:xfrm>
      </p:grpSpPr>
      <p:sp>
        <p:nvSpPr>
          <p:cNvPr id="777" name="Google Shape;777;p176"/>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78" name="Google Shape;778;p176"/>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Custom Layout">
  <p:cSld name="02_Custom Layout">
    <p:spTree>
      <p:nvGrpSpPr>
        <p:cNvPr id="779" name="Shape 779"/>
        <p:cNvGrpSpPr/>
        <p:nvPr/>
      </p:nvGrpSpPr>
      <p:grpSpPr>
        <a:xfrm>
          <a:off x="0" y="0"/>
          <a:ext cx="0" cy="0"/>
          <a:chOff x="0" y="0"/>
          <a:chExt cx="0" cy="0"/>
        </a:xfrm>
      </p:grpSpPr>
      <p:sp>
        <p:nvSpPr>
          <p:cNvPr id="780" name="Google Shape;780;p177"/>
          <p:cNvSpPr txBox="1"/>
          <p:nvPr>
            <p:ph type="title"/>
          </p:nvPr>
        </p:nvSpPr>
        <p:spPr>
          <a:xfrm>
            <a:off x="1714500" y="946702"/>
            <a:ext cx="9448800" cy="532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1" name="Google Shape;781;p177"/>
          <p:cNvSpPr txBox="1"/>
          <p:nvPr>
            <p:ph idx="1" type="body"/>
          </p:nvPr>
        </p:nvSpPr>
        <p:spPr>
          <a:xfrm>
            <a:off x="1714500" y="1534975"/>
            <a:ext cx="9448800" cy="5322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000"/>
              </a:spcBef>
              <a:spcAft>
                <a:spcPts val="0"/>
              </a:spcAft>
              <a:buClr>
                <a:schemeClr val="dk1"/>
              </a:buClr>
              <a:buSzPts val="2000"/>
              <a:buNone/>
              <a:defRPr sz="2000"/>
            </a:lvl1pPr>
            <a:lvl2pPr indent="-228600" lvl="1" marL="914400" rtl="0" algn="l">
              <a:lnSpc>
                <a:spcPct val="150000"/>
              </a:lnSpc>
              <a:spcBef>
                <a:spcPts val="499"/>
              </a:spcBef>
              <a:spcAft>
                <a:spcPts val="0"/>
              </a:spcAft>
              <a:buClr>
                <a:schemeClr val="dk1"/>
              </a:buClr>
              <a:buSzPts val="1800"/>
              <a:buNone/>
              <a:defRPr/>
            </a:lvl2pPr>
            <a:lvl3pPr indent="-228600" lvl="2" marL="1371600" rtl="0" algn="l">
              <a:lnSpc>
                <a:spcPct val="150000"/>
              </a:lnSpc>
              <a:spcBef>
                <a:spcPts val="499"/>
              </a:spcBef>
              <a:spcAft>
                <a:spcPts val="0"/>
              </a:spcAft>
              <a:buClr>
                <a:schemeClr val="dk1"/>
              </a:buClr>
              <a:buSzPts val="1800"/>
              <a:buNone/>
              <a:defRPr/>
            </a:lvl3pPr>
            <a:lvl4pPr indent="-228600" lvl="3" marL="1828800" rtl="0" algn="l">
              <a:lnSpc>
                <a:spcPct val="150000"/>
              </a:lnSpc>
              <a:spcBef>
                <a:spcPts val="499"/>
              </a:spcBef>
              <a:spcAft>
                <a:spcPts val="0"/>
              </a:spcAft>
              <a:buClr>
                <a:schemeClr val="dk1"/>
              </a:buClr>
              <a:buSzPts val="1800"/>
              <a:buNone/>
              <a:defRPr/>
            </a:lvl4pPr>
            <a:lvl5pPr indent="-228600" lvl="4" marL="2286000" rtl="0" algn="l">
              <a:lnSpc>
                <a:spcPct val="150000"/>
              </a:lnSpc>
              <a:spcBef>
                <a:spcPts val="499"/>
              </a:spcBef>
              <a:spcAft>
                <a:spcPts val="0"/>
              </a:spcAft>
              <a:buClr>
                <a:schemeClr val="dk1"/>
              </a:buClr>
              <a:buSzPts val="1800"/>
              <a:buNone/>
              <a:defRPr/>
            </a:lvl5pPr>
            <a:lvl6pPr indent="-342900" lvl="5" marL="2743200" rtl="0" algn="l">
              <a:lnSpc>
                <a:spcPct val="90000"/>
              </a:lnSpc>
              <a:spcBef>
                <a:spcPts val="499"/>
              </a:spcBef>
              <a:spcAft>
                <a:spcPts val="0"/>
              </a:spcAft>
              <a:buClr>
                <a:schemeClr val="dk1"/>
              </a:buClr>
              <a:buSzPts val="1800"/>
              <a:buChar char="•"/>
              <a:defRPr/>
            </a:lvl6pPr>
            <a:lvl7pPr indent="-342900" lvl="6" marL="3200400" rtl="0" algn="l">
              <a:lnSpc>
                <a:spcPct val="90000"/>
              </a:lnSpc>
              <a:spcBef>
                <a:spcPts val="499"/>
              </a:spcBef>
              <a:spcAft>
                <a:spcPts val="0"/>
              </a:spcAft>
              <a:buClr>
                <a:schemeClr val="dk1"/>
              </a:buClr>
              <a:buSzPts val="1800"/>
              <a:buChar char="•"/>
              <a:defRPr/>
            </a:lvl7pPr>
            <a:lvl8pPr indent="-342900" lvl="7" marL="3657600" rtl="0" algn="l">
              <a:lnSpc>
                <a:spcPct val="90000"/>
              </a:lnSpc>
              <a:spcBef>
                <a:spcPts val="499"/>
              </a:spcBef>
              <a:spcAft>
                <a:spcPts val="0"/>
              </a:spcAft>
              <a:buClr>
                <a:schemeClr val="dk1"/>
              </a:buClr>
              <a:buSzPts val="1800"/>
              <a:buChar char="•"/>
              <a:defRPr/>
            </a:lvl8pPr>
            <a:lvl9pPr indent="-342900" lvl="8" marL="4114800" rtl="0" algn="l">
              <a:lnSpc>
                <a:spcPct val="90000"/>
              </a:lnSpc>
              <a:spcBef>
                <a:spcPts val="499"/>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Custom Layout">
  <p:cSld name="04_Custom Layout">
    <p:spTree>
      <p:nvGrpSpPr>
        <p:cNvPr id="782" name="Shape 782"/>
        <p:cNvGrpSpPr/>
        <p:nvPr/>
      </p:nvGrpSpPr>
      <p:grpSpPr>
        <a:xfrm>
          <a:off x="0" y="0"/>
          <a:ext cx="0" cy="0"/>
          <a:chOff x="0" y="0"/>
          <a:chExt cx="0" cy="0"/>
        </a:xfrm>
      </p:grpSpPr>
      <p:sp>
        <p:nvSpPr>
          <p:cNvPr id="783" name="Google Shape;783;p178"/>
          <p:cNvSpPr txBox="1"/>
          <p:nvPr>
            <p:ph type="title"/>
          </p:nvPr>
        </p:nvSpPr>
        <p:spPr>
          <a:xfrm>
            <a:off x="1714500" y="3432175"/>
            <a:ext cx="47625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4" name="Google Shape;784;p178"/>
          <p:cNvSpPr/>
          <p:nvPr/>
        </p:nvSpPr>
        <p:spPr>
          <a:xfrm>
            <a:off x="1714500" y="3431623"/>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Custom Layout">
  <p:cSld name="06_Custom Layout">
    <p:spTree>
      <p:nvGrpSpPr>
        <p:cNvPr id="785" name="Shape 785"/>
        <p:cNvGrpSpPr/>
        <p:nvPr/>
      </p:nvGrpSpPr>
      <p:grpSpPr>
        <a:xfrm>
          <a:off x="0" y="0"/>
          <a:ext cx="0" cy="0"/>
          <a:chOff x="0" y="0"/>
          <a:chExt cx="0" cy="0"/>
        </a:xfrm>
      </p:grpSpPr>
      <p:sp>
        <p:nvSpPr>
          <p:cNvPr id="786" name="Google Shape;786;p179"/>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Custom Layout">
  <p:cSld name="07_Custom Layout">
    <p:spTree>
      <p:nvGrpSpPr>
        <p:cNvPr id="787" name="Shape 787"/>
        <p:cNvGrpSpPr/>
        <p:nvPr/>
      </p:nvGrpSpPr>
      <p:grpSpPr>
        <a:xfrm>
          <a:off x="0" y="0"/>
          <a:ext cx="0" cy="0"/>
          <a:chOff x="0" y="0"/>
          <a:chExt cx="0" cy="0"/>
        </a:xfrm>
      </p:grpSpPr>
      <p:sp>
        <p:nvSpPr>
          <p:cNvPr id="788" name="Google Shape;788;p180"/>
          <p:cNvSpPr txBox="1"/>
          <p:nvPr>
            <p:ph type="title"/>
          </p:nvPr>
        </p:nvSpPr>
        <p:spPr>
          <a:xfrm>
            <a:off x="11811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9" name="Google Shape;789;p180"/>
          <p:cNvSpPr/>
          <p:nvPr/>
        </p:nvSpPr>
        <p:spPr>
          <a:xfrm>
            <a:off x="1181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90" name="Google Shape;790;p180"/>
          <p:cNvSpPr/>
          <p:nvPr/>
        </p:nvSpPr>
        <p:spPr>
          <a:xfrm>
            <a:off x="457200" y="3429700"/>
            <a:ext cx="11734800" cy="3428400"/>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Custom Layout">
  <p:cSld name="09_Custom Layout">
    <p:spTree>
      <p:nvGrpSpPr>
        <p:cNvPr id="791" name="Shape 791"/>
        <p:cNvGrpSpPr/>
        <p:nvPr/>
      </p:nvGrpSpPr>
      <p:grpSpPr>
        <a:xfrm>
          <a:off x="0" y="0"/>
          <a:ext cx="0" cy="0"/>
          <a:chOff x="0" y="0"/>
          <a:chExt cx="0" cy="0"/>
        </a:xfrm>
      </p:grpSpPr>
      <p:sp>
        <p:nvSpPr>
          <p:cNvPr id="792" name="Google Shape;792;p181"/>
          <p:cNvSpPr txBox="1"/>
          <p:nvPr>
            <p:ph type="title"/>
          </p:nvPr>
        </p:nvSpPr>
        <p:spPr>
          <a:xfrm>
            <a:off x="11811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3" name="Google Shape;793;p181"/>
          <p:cNvSpPr/>
          <p:nvPr/>
        </p:nvSpPr>
        <p:spPr>
          <a:xfrm>
            <a:off x="1181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94" name="Google Shape;794;p181"/>
          <p:cNvSpPr/>
          <p:nvPr>
            <p:ph idx="2" type="pic"/>
          </p:nvPr>
        </p:nvSpPr>
        <p:spPr>
          <a:xfrm>
            <a:off x="6477000" y="0"/>
            <a:ext cx="571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795" name="Shape 795"/>
        <p:cNvGrpSpPr/>
        <p:nvPr/>
      </p:nvGrpSpPr>
      <p:grpSpPr>
        <a:xfrm>
          <a:off x="0" y="0"/>
          <a:ext cx="0" cy="0"/>
          <a:chOff x="0" y="0"/>
          <a:chExt cx="0" cy="0"/>
        </a:xfrm>
      </p:grpSpPr>
      <p:sp>
        <p:nvSpPr>
          <p:cNvPr id="796" name="Google Shape;796;p182"/>
          <p:cNvSpPr txBox="1"/>
          <p:nvPr>
            <p:ph type="title"/>
          </p:nvPr>
        </p:nvSpPr>
        <p:spPr>
          <a:xfrm>
            <a:off x="60198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7" name="Google Shape;797;p182"/>
          <p:cNvSpPr/>
          <p:nvPr/>
        </p:nvSpPr>
        <p:spPr>
          <a:xfrm>
            <a:off x="60198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798" name="Google Shape;798;p182"/>
          <p:cNvSpPr/>
          <p:nvPr>
            <p:ph idx="2" type="pic"/>
          </p:nvPr>
        </p:nvSpPr>
        <p:spPr>
          <a:xfrm>
            <a:off x="457200" y="0"/>
            <a:ext cx="49272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799" name="Shape 799"/>
        <p:cNvGrpSpPr/>
        <p:nvPr/>
      </p:nvGrpSpPr>
      <p:grpSpPr>
        <a:xfrm>
          <a:off x="0" y="0"/>
          <a:ext cx="0" cy="0"/>
          <a:chOff x="0" y="0"/>
          <a:chExt cx="0" cy="0"/>
        </a:xfrm>
      </p:grpSpPr>
      <p:sp>
        <p:nvSpPr>
          <p:cNvPr id="800" name="Google Shape;800;p183"/>
          <p:cNvSpPr/>
          <p:nvPr>
            <p:ph idx="2" type="pic"/>
          </p:nvPr>
        </p:nvSpPr>
        <p:spPr>
          <a:xfrm>
            <a:off x="457200" y="0"/>
            <a:ext cx="49272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Custom Layout">
  <p:cSld name="09_Custom Layout">
    <p:spTree>
      <p:nvGrpSpPr>
        <p:cNvPr id="88" name="Shape 88"/>
        <p:cNvGrpSpPr/>
        <p:nvPr/>
      </p:nvGrpSpPr>
      <p:grpSpPr>
        <a:xfrm>
          <a:off x="0" y="0"/>
          <a:ext cx="0" cy="0"/>
          <a:chOff x="0" y="0"/>
          <a:chExt cx="0" cy="0"/>
        </a:xfrm>
      </p:grpSpPr>
      <p:sp>
        <p:nvSpPr>
          <p:cNvPr id="89" name="Google Shape;89;p19"/>
          <p:cNvSpPr txBox="1"/>
          <p:nvPr>
            <p:ph type="title"/>
          </p:nvPr>
        </p:nvSpPr>
        <p:spPr>
          <a:xfrm>
            <a:off x="1714500" y="946702"/>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9"/>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91" name="Google Shape;91;p19"/>
          <p:cNvSpPr/>
          <p:nvPr>
            <p:ph idx="2" type="pic"/>
          </p:nvPr>
        </p:nvSpPr>
        <p:spPr>
          <a:xfrm>
            <a:off x="6477000" y="0"/>
            <a:ext cx="571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801" name="Shape 801"/>
        <p:cNvGrpSpPr/>
        <p:nvPr/>
      </p:nvGrpSpPr>
      <p:grpSpPr>
        <a:xfrm>
          <a:off x="0" y="0"/>
          <a:ext cx="0" cy="0"/>
          <a:chOff x="0" y="0"/>
          <a:chExt cx="0" cy="0"/>
        </a:xfrm>
      </p:grpSpPr>
      <p:sp>
        <p:nvSpPr>
          <p:cNvPr id="802" name="Google Shape;802;p184"/>
          <p:cNvSpPr/>
          <p:nvPr/>
        </p:nvSpPr>
        <p:spPr>
          <a:xfrm>
            <a:off x="1562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03" name="Google Shape;803;p184"/>
          <p:cNvSpPr/>
          <p:nvPr>
            <p:ph idx="2" type="pic"/>
          </p:nvPr>
        </p:nvSpPr>
        <p:spPr>
          <a:xfrm>
            <a:off x="15621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04" name="Google Shape;804;p184"/>
          <p:cNvSpPr txBox="1"/>
          <p:nvPr>
            <p:ph type="title"/>
          </p:nvPr>
        </p:nvSpPr>
        <p:spPr>
          <a:xfrm>
            <a:off x="15621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5" name="Google Shape;805;p184"/>
          <p:cNvSpPr/>
          <p:nvPr>
            <p:ph idx="3" type="pic"/>
          </p:nvPr>
        </p:nvSpPr>
        <p:spPr>
          <a:xfrm>
            <a:off x="489585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06" name="Google Shape;806;p184"/>
          <p:cNvSpPr/>
          <p:nvPr>
            <p:ph idx="4" type="pic"/>
          </p:nvPr>
        </p:nvSpPr>
        <p:spPr>
          <a:xfrm>
            <a:off x="82296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807" name="Shape 807"/>
        <p:cNvGrpSpPr/>
        <p:nvPr/>
      </p:nvGrpSpPr>
      <p:grpSpPr>
        <a:xfrm>
          <a:off x="0" y="0"/>
          <a:ext cx="0" cy="0"/>
          <a:chOff x="0" y="0"/>
          <a:chExt cx="0" cy="0"/>
        </a:xfrm>
      </p:grpSpPr>
      <p:sp>
        <p:nvSpPr>
          <p:cNvPr id="808" name="Google Shape;808;p185"/>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09" name="Google Shape;809;p185"/>
          <p:cNvSpPr/>
          <p:nvPr>
            <p:ph idx="2" type="pic"/>
          </p:nvPr>
        </p:nvSpPr>
        <p:spPr>
          <a:xfrm>
            <a:off x="171450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10" name="Google Shape;810;p185"/>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1" name="Google Shape;811;p185"/>
          <p:cNvSpPr/>
          <p:nvPr>
            <p:ph idx="3" type="pic"/>
          </p:nvPr>
        </p:nvSpPr>
        <p:spPr>
          <a:xfrm>
            <a:off x="466725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12" name="Google Shape;812;p185"/>
          <p:cNvSpPr/>
          <p:nvPr>
            <p:ph idx="4" type="pic"/>
          </p:nvPr>
        </p:nvSpPr>
        <p:spPr>
          <a:xfrm>
            <a:off x="762000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13" name="Google Shape;813;p185"/>
          <p:cNvSpPr/>
          <p:nvPr>
            <p:ph idx="5" type="pic"/>
          </p:nvPr>
        </p:nvSpPr>
        <p:spPr>
          <a:xfrm>
            <a:off x="1057275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814" name="Shape 814"/>
        <p:cNvGrpSpPr/>
        <p:nvPr/>
      </p:nvGrpSpPr>
      <p:grpSpPr>
        <a:xfrm>
          <a:off x="0" y="0"/>
          <a:ext cx="0" cy="0"/>
          <a:chOff x="0" y="0"/>
          <a:chExt cx="0" cy="0"/>
        </a:xfrm>
      </p:grpSpPr>
      <p:sp>
        <p:nvSpPr>
          <p:cNvPr id="815" name="Google Shape;815;p186"/>
          <p:cNvSpPr txBox="1"/>
          <p:nvPr>
            <p:ph type="title"/>
          </p:nvPr>
        </p:nvSpPr>
        <p:spPr>
          <a:xfrm>
            <a:off x="1714500" y="3432175"/>
            <a:ext cx="28671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6" name="Google Shape;816;p186"/>
          <p:cNvSpPr/>
          <p:nvPr/>
        </p:nvSpPr>
        <p:spPr>
          <a:xfrm>
            <a:off x="1714500" y="3431623"/>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17" name="Google Shape;817;p186"/>
          <p:cNvSpPr/>
          <p:nvPr>
            <p:ph idx="2" type="pic"/>
          </p:nvPr>
        </p:nvSpPr>
        <p:spPr>
          <a:xfrm>
            <a:off x="4581525" y="0"/>
            <a:ext cx="1905000" cy="1711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18" name="Google Shape;818;p186"/>
          <p:cNvSpPr/>
          <p:nvPr>
            <p:ph idx="3" type="pic"/>
          </p:nvPr>
        </p:nvSpPr>
        <p:spPr>
          <a:xfrm>
            <a:off x="6477000" y="952500"/>
            <a:ext cx="1905000" cy="2473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19" name="Google Shape;819;p186"/>
          <p:cNvSpPr/>
          <p:nvPr>
            <p:ph idx="4"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20" name="Google Shape;820;p186"/>
          <p:cNvSpPr/>
          <p:nvPr>
            <p:ph idx="5" type="pic"/>
          </p:nvPr>
        </p:nvSpPr>
        <p:spPr>
          <a:xfrm>
            <a:off x="10287000" y="952500"/>
            <a:ext cx="1905000" cy="2473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821" name="Shape 821"/>
        <p:cNvGrpSpPr/>
        <p:nvPr/>
      </p:nvGrpSpPr>
      <p:grpSpPr>
        <a:xfrm>
          <a:off x="0" y="0"/>
          <a:ext cx="0" cy="0"/>
          <a:chOff x="0" y="0"/>
          <a:chExt cx="0" cy="0"/>
        </a:xfrm>
      </p:grpSpPr>
      <p:sp>
        <p:nvSpPr>
          <p:cNvPr id="822" name="Google Shape;822;p187"/>
          <p:cNvSpPr txBox="1"/>
          <p:nvPr>
            <p:ph type="title"/>
          </p:nvPr>
        </p:nvSpPr>
        <p:spPr>
          <a:xfrm>
            <a:off x="3952875" y="2477295"/>
            <a:ext cx="4743600" cy="5934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3600"/>
              <a:buFont typeface="Montserrat"/>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3" name="Google Shape;823;p187"/>
          <p:cNvSpPr/>
          <p:nvPr>
            <p:ph idx="2" type="pic"/>
          </p:nvPr>
        </p:nvSpPr>
        <p:spPr>
          <a:xfrm>
            <a:off x="2514600" y="1717676"/>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24" name="Google Shape;824;p187"/>
          <p:cNvSpPr/>
          <p:nvPr>
            <p:ph idx="3" type="pic"/>
          </p:nvPr>
        </p:nvSpPr>
        <p:spPr>
          <a:xfrm>
            <a:off x="8229600" y="762795"/>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25" name="Google Shape;825;p187"/>
          <p:cNvSpPr/>
          <p:nvPr>
            <p:ph idx="4" type="pic"/>
          </p:nvPr>
        </p:nvSpPr>
        <p:spPr>
          <a:xfrm>
            <a:off x="10134600" y="3429000"/>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26" name="Google Shape;826;p187"/>
          <p:cNvSpPr/>
          <p:nvPr>
            <p:ph idx="5" type="pic"/>
          </p:nvPr>
        </p:nvSpPr>
        <p:spPr>
          <a:xfrm>
            <a:off x="1562100" y="4191795"/>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27" name="Google Shape;827;p187"/>
          <p:cNvSpPr/>
          <p:nvPr>
            <p:ph idx="6" type="pic"/>
          </p:nvPr>
        </p:nvSpPr>
        <p:spPr>
          <a:xfrm>
            <a:off x="7279481" y="5905500"/>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828" name="Shape 828"/>
        <p:cNvGrpSpPr/>
        <p:nvPr/>
      </p:nvGrpSpPr>
      <p:grpSpPr>
        <a:xfrm>
          <a:off x="0" y="0"/>
          <a:ext cx="0" cy="0"/>
          <a:chOff x="0" y="0"/>
          <a:chExt cx="0" cy="0"/>
        </a:xfrm>
      </p:grpSpPr>
      <p:sp>
        <p:nvSpPr>
          <p:cNvPr id="829" name="Google Shape;829;p188"/>
          <p:cNvSpPr txBox="1"/>
          <p:nvPr>
            <p:ph type="title"/>
          </p:nvPr>
        </p:nvSpPr>
        <p:spPr>
          <a:xfrm>
            <a:off x="14859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0" name="Google Shape;830;p188"/>
          <p:cNvSpPr/>
          <p:nvPr/>
        </p:nvSpPr>
        <p:spPr>
          <a:xfrm>
            <a:off x="14859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31" name="Google Shape;831;p188"/>
          <p:cNvSpPr/>
          <p:nvPr>
            <p:ph idx="2" type="pic"/>
          </p:nvPr>
        </p:nvSpPr>
        <p:spPr>
          <a:xfrm>
            <a:off x="7436498" y="1714500"/>
            <a:ext cx="38031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832" name="Shape 832"/>
        <p:cNvGrpSpPr/>
        <p:nvPr/>
      </p:nvGrpSpPr>
      <p:grpSpPr>
        <a:xfrm>
          <a:off x="0" y="0"/>
          <a:ext cx="0" cy="0"/>
          <a:chOff x="0" y="0"/>
          <a:chExt cx="0" cy="0"/>
        </a:xfrm>
      </p:grpSpPr>
      <p:sp>
        <p:nvSpPr>
          <p:cNvPr id="833" name="Google Shape;833;p189"/>
          <p:cNvSpPr txBox="1"/>
          <p:nvPr>
            <p:ph type="title"/>
          </p:nvPr>
        </p:nvSpPr>
        <p:spPr>
          <a:xfrm>
            <a:off x="1333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4" name="Google Shape;834;p189"/>
          <p:cNvSpPr/>
          <p:nvPr/>
        </p:nvSpPr>
        <p:spPr>
          <a:xfrm>
            <a:off x="1333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35" name="Google Shape;835;p189"/>
          <p:cNvSpPr/>
          <p:nvPr/>
        </p:nvSpPr>
        <p:spPr>
          <a:xfrm>
            <a:off x="6485138" y="0"/>
            <a:ext cx="3801900" cy="6858000"/>
          </a:xfrm>
          <a:prstGeom prst="rect">
            <a:avLst/>
          </a:prstGeom>
          <a:solidFill>
            <a:schemeClr val="accent1"/>
          </a:solidFill>
          <a:ln>
            <a:noFill/>
          </a:ln>
        </p:spPr>
        <p:txBody>
          <a:bodyPr anchorCtr="0" anchor="t" bIns="0" lIns="365750" spcFirstLastPara="1" rIns="274300" wrap="square" tIns="3383275">
            <a:noAutofit/>
          </a:bodyPr>
          <a:lstStyle/>
          <a:p>
            <a:pPr indent="0" lvl="0" marL="0" marR="0" rtl="0" algn="l">
              <a:spcBef>
                <a:spcPts val="0"/>
              </a:spcBef>
              <a:spcAft>
                <a:spcPts val="0"/>
              </a:spcAft>
              <a:buNone/>
            </a:pPr>
            <a:r>
              <a:t/>
            </a:r>
            <a:endParaRPr b="1" sz="1200">
              <a:solidFill>
                <a:srgbClr val="4640E1"/>
              </a:solidFill>
              <a:latin typeface="Montserrat"/>
              <a:ea typeface="Montserrat"/>
              <a:cs typeface="Montserrat"/>
              <a:sym typeface="Montserrat"/>
            </a:endParaRPr>
          </a:p>
        </p:txBody>
      </p:sp>
      <p:sp>
        <p:nvSpPr>
          <p:cNvPr id="836" name="Google Shape;836;p189"/>
          <p:cNvSpPr/>
          <p:nvPr>
            <p:ph idx="2" type="pic"/>
          </p:nvPr>
        </p:nvSpPr>
        <p:spPr>
          <a:xfrm>
            <a:off x="7200900" y="952500"/>
            <a:ext cx="4038600"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837" name="Shape 837"/>
        <p:cNvGrpSpPr/>
        <p:nvPr/>
      </p:nvGrpSpPr>
      <p:grpSpPr>
        <a:xfrm>
          <a:off x="0" y="0"/>
          <a:ext cx="0" cy="0"/>
          <a:chOff x="0" y="0"/>
          <a:chExt cx="0" cy="0"/>
        </a:xfrm>
      </p:grpSpPr>
      <p:sp>
        <p:nvSpPr>
          <p:cNvPr id="838" name="Google Shape;838;p190"/>
          <p:cNvSpPr txBox="1"/>
          <p:nvPr>
            <p:ph type="title"/>
          </p:nvPr>
        </p:nvSpPr>
        <p:spPr>
          <a:xfrm>
            <a:off x="15621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9" name="Google Shape;839;p190"/>
          <p:cNvSpPr/>
          <p:nvPr/>
        </p:nvSpPr>
        <p:spPr>
          <a:xfrm>
            <a:off x="15621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40" name="Google Shape;840;p190"/>
          <p:cNvSpPr/>
          <p:nvPr>
            <p:ph idx="2" type="pic"/>
          </p:nvPr>
        </p:nvSpPr>
        <p:spPr>
          <a:xfrm>
            <a:off x="1562100"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41" name="Google Shape;841;p190"/>
          <p:cNvSpPr/>
          <p:nvPr>
            <p:ph idx="3" type="pic"/>
          </p:nvPr>
        </p:nvSpPr>
        <p:spPr>
          <a:xfrm>
            <a:off x="3519487"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42" name="Google Shape;842;p190"/>
          <p:cNvSpPr/>
          <p:nvPr>
            <p:ph idx="4" type="pic"/>
          </p:nvPr>
        </p:nvSpPr>
        <p:spPr>
          <a:xfrm>
            <a:off x="5476874"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43" name="Google Shape;843;p190"/>
          <p:cNvSpPr/>
          <p:nvPr>
            <p:ph idx="5" type="pic"/>
          </p:nvPr>
        </p:nvSpPr>
        <p:spPr>
          <a:xfrm>
            <a:off x="7434261"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44" name="Google Shape;844;p190"/>
          <p:cNvSpPr/>
          <p:nvPr>
            <p:ph idx="6" type="pic"/>
          </p:nvPr>
        </p:nvSpPr>
        <p:spPr>
          <a:xfrm>
            <a:off x="9391648"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845" name="Shape 845"/>
        <p:cNvGrpSpPr/>
        <p:nvPr/>
      </p:nvGrpSpPr>
      <p:grpSpPr>
        <a:xfrm>
          <a:off x="0" y="0"/>
          <a:ext cx="0" cy="0"/>
          <a:chOff x="0" y="0"/>
          <a:chExt cx="0" cy="0"/>
        </a:xfrm>
      </p:grpSpPr>
      <p:sp>
        <p:nvSpPr>
          <p:cNvPr id="846" name="Google Shape;846;p191"/>
          <p:cNvSpPr/>
          <p:nvPr>
            <p:ph idx="2" type="pic"/>
          </p:nvPr>
        </p:nvSpPr>
        <p:spPr>
          <a:xfrm>
            <a:off x="14859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47" name="Google Shape;847;p191"/>
          <p:cNvSpPr txBox="1"/>
          <p:nvPr>
            <p:ph type="title"/>
          </p:nvPr>
        </p:nvSpPr>
        <p:spPr>
          <a:xfrm>
            <a:off x="14859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8" name="Google Shape;848;p191"/>
          <p:cNvSpPr/>
          <p:nvPr/>
        </p:nvSpPr>
        <p:spPr>
          <a:xfrm>
            <a:off x="14859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49" name="Google Shape;849;p191"/>
          <p:cNvSpPr/>
          <p:nvPr>
            <p:ph idx="3" type="pic"/>
          </p:nvPr>
        </p:nvSpPr>
        <p:spPr>
          <a:xfrm>
            <a:off x="33909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50" name="Google Shape;850;p191"/>
          <p:cNvSpPr/>
          <p:nvPr>
            <p:ph idx="4" type="pic"/>
          </p:nvPr>
        </p:nvSpPr>
        <p:spPr>
          <a:xfrm>
            <a:off x="52959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51" name="Google Shape;851;p191"/>
          <p:cNvSpPr/>
          <p:nvPr>
            <p:ph idx="5" type="pic"/>
          </p:nvPr>
        </p:nvSpPr>
        <p:spPr>
          <a:xfrm>
            <a:off x="7200900" y="2663824"/>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52" name="Google Shape;852;p191"/>
          <p:cNvSpPr/>
          <p:nvPr>
            <p:ph idx="6" type="pic"/>
          </p:nvPr>
        </p:nvSpPr>
        <p:spPr>
          <a:xfrm>
            <a:off x="9105900" y="2663824"/>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853" name="Shape 853"/>
        <p:cNvGrpSpPr/>
        <p:nvPr/>
      </p:nvGrpSpPr>
      <p:grpSpPr>
        <a:xfrm>
          <a:off x="0" y="0"/>
          <a:ext cx="0" cy="0"/>
          <a:chOff x="0" y="0"/>
          <a:chExt cx="0" cy="0"/>
        </a:xfrm>
      </p:grpSpPr>
      <p:sp>
        <p:nvSpPr>
          <p:cNvPr id="854" name="Google Shape;854;p192"/>
          <p:cNvSpPr/>
          <p:nvPr>
            <p:ph idx="2" type="pic"/>
          </p:nvPr>
        </p:nvSpPr>
        <p:spPr>
          <a:xfrm>
            <a:off x="14858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55" name="Google Shape;855;p192"/>
          <p:cNvSpPr txBox="1"/>
          <p:nvPr>
            <p:ph type="title"/>
          </p:nvPr>
        </p:nvSpPr>
        <p:spPr>
          <a:xfrm>
            <a:off x="14859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6" name="Google Shape;856;p192"/>
          <p:cNvSpPr/>
          <p:nvPr/>
        </p:nvSpPr>
        <p:spPr>
          <a:xfrm>
            <a:off x="14859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57" name="Google Shape;857;p192"/>
          <p:cNvSpPr/>
          <p:nvPr>
            <p:ph idx="3" type="pic"/>
          </p:nvPr>
        </p:nvSpPr>
        <p:spPr>
          <a:xfrm>
            <a:off x="39369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58" name="Google Shape;858;p192"/>
          <p:cNvSpPr/>
          <p:nvPr>
            <p:ph idx="4" type="pic"/>
          </p:nvPr>
        </p:nvSpPr>
        <p:spPr>
          <a:xfrm>
            <a:off x="63880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59" name="Google Shape;859;p192"/>
          <p:cNvSpPr/>
          <p:nvPr>
            <p:ph idx="5" type="pic"/>
          </p:nvPr>
        </p:nvSpPr>
        <p:spPr>
          <a:xfrm>
            <a:off x="88391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860" name="Shape 860"/>
        <p:cNvGrpSpPr/>
        <p:nvPr/>
      </p:nvGrpSpPr>
      <p:grpSpPr>
        <a:xfrm>
          <a:off x="0" y="0"/>
          <a:ext cx="0" cy="0"/>
          <a:chOff x="0" y="0"/>
          <a:chExt cx="0" cy="0"/>
        </a:xfrm>
      </p:grpSpPr>
      <p:sp>
        <p:nvSpPr>
          <p:cNvPr id="861" name="Google Shape;861;p193"/>
          <p:cNvSpPr/>
          <p:nvPr>
            <p:ph idx="2" type="pic"/>
          </p:nvPr>
        </p:nvSpPr>
        <p:spPr>
          <a:xfrm>
            <a:off x="438150" y="0"/>
            <a:ext cx="5041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62" name="Google Shape;862;p193"/>
          <p:cNvSpPr txBox="1"/>
          <p:nvPr>
            <p:ph type="title"/>
          </p:nvPr>
        </p:nvSpPr>
        <p:spPr>
          <a:xfrm>
            <a:off x="61722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3" name="Google Shape;863;p193"/>
          <p:cNvSpPr/>
          <p:nvPr/>
        </p:nvSpPr>
        <p:spPr>
          <a:xfrm>
            <a:off x="61722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92" name="Shape 92"/>
        <p:cNvGrpSpPr/>
        <p:nvPr/>
      </p:nvGrpSpPr>
      <p:grpSpPr>
        <a:xfrm>
          <a:off x="0" y="0"/>
          <a:ext cx="0" cy="0"/>
          <a:chOff x="0" y="0"/>
          <a:chExt cx="0" cy="0"/>
        </a:xfrm>
      </p:grpSpPr>
      <p:sp>
        <p:nvSpPr>
          <p:cNvPr id="93" name="Google Shape;93;p20"/>
          <p:cNvSpPr/>
          <p:nvPr/>
        </p:nvSpPr>
        <p:spPr>
          <a:xfrm>
            <a:off x="0" y="0"/>
            <a:ext cx="12192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94" name="Google Shape;94;p20"/>
          <p:cNvSpPr txBox="1"/>
          <p:nvPr>
            <p:ph type="title"/>
          </p:nvPr>
        </p:nvSpPr>
        <p:spPr>
          <a:xfrm>
            <a:off x="1333500" y="2197894"/>
            <a:ext cx="9525000" cy="2462213"/>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8000"/>
              <a:buFont typeface="Montserrat"/>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864" name="Shape 864"/>
        <p:cNvGrpSpPr/>
        <p:nvPr/>
      </p:nvGrpSpPr>
      <p:grpSpPr>
        <a:xfrm>
          <a:off x="0" y="0"/>
          <a:ext cx="0" cy="0"/>
          <a:chOff x="0" y="0"/>
          <a:chExt cx="0" cy="0"/>
        </a:xfrm>
      </p:grpSpPr>
      <p:sp>
        <p:nvSpPr>
          <p:cNvPr id="865" name="Google Shape;865;p194"/>
          <p:cNvSpPr/>
          <p:nvPr>
            <p:ph idx="2" type="pic"/>
          </p:nvPr>
        </p:nvSpPr>
        <p:spPr>
          <a:xfrm>
            <a:off x="1894114" y="952499"/>
            <a:ext cx="3508500" cy="4953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66" name="Google Shape;866;p194"/>
          <p:cNvSpPr txBox="1"/>
          <p:nvPr>
            <p:ph type="title"/>
          </p:nvPr>
        </p:nvSpPr>
        <p:spPr>
          <a:xfrm>
            <a:off x="6096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7" name="Google Shape;867;p194"/>
          <p:cNvSpPr/>
          <p:nvPr/>
        </p:nvSpPr>
        <p:spPr>
          <a:xfrm>
            <a:off x="60960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868" name="Shape 868"/>
        <p:cNvGrpSpPr/>
        <p:nvPr/>
      </p:nvGrpSpPr>
      <p:grpSpPr>
        <a:xfrm>
          <a:off x="0" y="0"/>
          <a:ext cx="0" cy="0"/>
          <a:chOff x="0" y="0"/>
          <a:chExt cx="0" cy="0"/>
        </a:xfrm>
      </p:grpSpPr>
      <p:sp>
        <p:nvSpPr>
          <p:cNvPr id="869" name="Google Shape;869;p195"/>
          <p:cNvSpPr/>
          <p:nvPr/>
        </p:nvSpPr>
        <p:spPr>
          <a:xfrm>
            <a:off x="17145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870" name="Google Shape;870;p195"/>
          <p:cNvSpPr/>
          <p:nvPr>
            <p:ph idx="2" type="pic"/>
          </p:nvPr>
        </p:nvSpPr>
        <p:spPr>
          <a:xfrm>
            <a:off x="1714500" y="2562564"/>
            <a:ext cx="4762500" cy="42954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71" name="Google Shape;871;p195"/>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872" name="Shape 872"/>
        <p:cNvGrpSpPr/>
        <p:nvPr/>
      </p:nvGrpSpPr>
      <p:grpSpPr>
        <a:xfrm>
          <a:off x="0" y="0"/>
          <a:ext cx="0" cy="0"/>
          <a:chOff x="0" y="0"/>
          <a:chExt cx="0" cy="0"/>
        </a:xfrm>
      </p:grpSpPr>
      <p:sp>
        <p:nvSpPr>
          <p:cNvPr id="873" name="Google Shape;873;p196"/>
          <p:cNvSpPr txBox="1"/>
          <p:nvPr>
            <p:ph type="title"/>
          </p:nvPr>
        </p:nvSpPr>
        <p:spPr>
          <a:xfrm>
            <a:off x="14859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4" name="Google Shape;874;p196"/>
          <p:cNvSpPr/>
          <p:nvPr>
            <p:ph idx="2" type="pic"/>
          </p:nvPr>
        </p:nvSpPr>
        <p:spPr>
          <a:xfrm>
            <a:off x="2347546"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75" name="Google Shape;875;p196"/>
          <p:cNvSpPr/>
          <p:nvPr>
            <p:ph idx="3" type="pic"/>
          </p:nvPr>
        </p:nvSpPr>
        <p:spPr>
          <a:xfrm>
            <a:off x="4343400" y="2339423"/>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76" name="Google Shape;876;p196"/>
          <p:cNvSpPr/>
          <p:nvPr>
            <p:ph idx="4" type="pic"/>
          </p:nvPr>
        </p:nvSpPr>
        <p:spPr>
          <a:xfrm>
            <a:off x="6339254"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77" name="Google Shape;877;p196"/>
          <p:cNvSpPr/>
          <p:nvPr>
            <p:ph idx="5" type="pic"/>
          </p:nvPr>
        </p:nvSpPr>
        <p:spPr>
          <a:xfrm>
            <a:off x="8335108"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878" name="Shape 878"/>
        <p:cNvGrpSpPr/>
        <p:nvPr/>
      </p:nvGrpSpPr>
      <p:grpSpPr>
        <a:xfrm>
          <a:off x="0" y="0"/>
          <a:ext cx="0" cy="0"/>
          <a:chOff x="0" y="0"/>
          <a:chExt cx="0" cy="0"/>
        </a:xfrm>
      </p:grpSpPr>
      <p:sp>
        <p:nvSpPr>
          <p:cNvPr id="879" name="Google Shape;879;p197"/>
          <p:cNvSpPr/>
          <p:nvPr/>
        </p:nvSpPr>
        <p:spPr>
          <a:xfrm>
            <a:off x="1714500" y="537829"/>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pic>
        <p:nvPicPr>
          <p:cNvPr id="880" name="Google Shape;880;p197"/>
          <p:cNvPicPr preferRelativeResize="0"/>
          <p:nvPr/>
        </p:nvPicPr>
        <p:blipFill rotWithShape="1">
          <a:blip r:embed="rId2">
            <a:alphaModFix/>
          </a:blip>
          <a:srcRect b="0" l="0" r="0" t="0"/>
          <a:stretch/>
        </p:blipFill>
        <p:spPr>
          <a:xfrm>
            <a:off x="5551453" y="1733550"/>
            <a:ext cx="6792453" cy="5124450"/>
          </a:xfrm>
          <a:prstGeom prst="rect">
            <a:avLst/>
          </a:prstGeom>
          <a:noFill/>
          <a:ln>
            <a:noFill/>
          </a:ln>
        </p:spPr>
      </p:pic>
      <p:sp>
        <p:nvSpPr>
          <p:cNvPr id="881" name="Google Shape;881;p197"/>
          <p:cNvSpPr txBox="1"/>
          <p:nvPr>
            <p:ph type="title"/>
          </p:nvPr>
        </p:nvSpPr>
        <p:spPr>
          <a:xfrm>
            <a:off x="1714500" y="539174"/>
            <a:ext cx="64866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2" name="Google Shape;882;p197"/>
          <p:cNvSpPr/>
          <p:nvPr>
            <p:ph idx="2" type="pic"/>
          </p:nvPr>
        </p:nvSpPr>
        <p:spPr>
          <a:xfrm>
            <a:off x="5705475" y="1881187"/>
            <a:ext cx="6486600" cy="3667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883" name="Shape 883"/>
        <p:cNvGrpSpPr/>
        <p:nvPr/>
      </p:nvGrpSpPr>
      <p:grpSpPr>
        <a:xfrm>
          <a:off x="0" y="0"/>
          <a:ext cx="0" cy="0"/>
          <a:chOff x="0" y="0"/>
          <a:chExt cx="0" cy="0"/>
        </a:xfrm>
      </p:grpSpPr>
      <p:sp>
        <p:nvSpPr>
          <p:cNvPr id="884" name="Google Shape;884;p198"/>
          <p:cNvSpPr/>
          <p:nvPr>
            <p:ph idx="2" type="pic"/>
          </p:nvPr>
        </p:nvSpPr>
        <p:spPr>
          <a:xfrm>
            <a:off x="148590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85" name="Google Shape;885;p198"/>
          <p:cNvSpPr/>
          <p:nvPr>
            <p:ph idx="3" type="pic"/>
          </p:nvPr>
        </p:nvSpPr>
        <p:spPr>
          <a:xfrm>
            <a:off x="345092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86" name="Google Shape;886;p198"/>
          <p:cNvSpPr/>
          <p:nvPr>
            <p:ph idx="4" type="pic"/>
          </p:nvPr>
        </p:nvSpPr>
        <p:spPr>
          <a:xfrm>
            <a:off x="541594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87" name="Google Shape;887;p198"/>
          <p:cNvSpPr/>
          <p:nvPr>
            <p:ph idx="5" type="pic"/>
          </p:nvPr>
        </p:nvSpPr>
        <p:spPr>
          <a:xfrm>
            <a:off x="738096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88" name="Google Shape;888;p198"/>
          <p:cNvSpPr/>
          <p:nvPr>
            <p:ph idx="6" type="pic"/>
          </p:nvPr>
        </p:nvSpPr>
        <p:spPr>
          <a:xfrm>
            <a:off x="9345981"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89" name="Google Shape;889;p198"/>
          <p:cNvSpPr txBox="1"/>
          <p:nvPr>
            <p:ph type="title"/>
          </p:nvPr>
        </p:nvSpPr>
        <p:spPr>
          <a:xfrm>
            <a:off x="14859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0" name="Google Shape;890;p198"/>
          <p:cNvSpPr/>
          <p:nvPr/>
        </p:nvSpPr>
        <p:spPr>
          <a:xfrm>
            <a:off x="14859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891" name="Shape 891"/>
        <p:cNvGrpSpPr/>
        <p:nvPr/>
      </p:nvGrpSpPr>
      <p:grpSpPr>
        <a:xfrm>
          <a:off x="0" y="0"/>
          <a:ext cx="0" cy="0"/>
          <a:chOff x="0" y="0"/>
          <a:chExt cx="0" cy="0"/>
        </a:xfrm>
      </p:grpSpPr>
      <p:sp>
        <p:nvSpPr>
          <p:cNvPr id="892" name="Google Shape;892;p199"/>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3" name="Google Shape;893;p199"/>
          <p:cNvSpPr/>
          <p:nvPr>
            <p:ph idx="2" type="pic"/>
          </p:nvPr>
        </p:nvSpPr>
        <p:spPr>
          <a:xfrm>
            <a:off x="4051332" y="2482859"/>
            <a:ext cx="1327200" cy="28710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94" name="Google Shape;894;p199"/>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895" name="Shape 895"/>
        <p:cNvGrpSpPr/>
        <p:nvPr/>
      </p:nvGrpSpPr>
      <p:grpSpPr>
        <a:xfrm>
          <a:off x="0" y="0"/>
          <a:ext cx="0" cy="0"/>
          <a:chOff x="0" y="0"/>
          <a:chExt cx="0" cy="0"/>
        </a:xfrm>
      </p:grpSpPr>
      <p:sp>
        <p:nvSpPr>
          <p:cNvPr id="896" name="Google Shape;896;p200"/>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7" name="Google Shape;897;p200"/>
          <p:cNvSpPr/>
          <p:nvPr>
            <p:ph idx="2" type="pic"/>
          </p:nvPr>
        </p:nvSpPr>
        <p:spPr>
          <a:xfrm>
            <a:off x="6477000" y="2878915"/>
            <a:ext cx="4180200" cy="26157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98" name="Google Shape;898;p200"/>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899" name="Shape 899"/>
        <p:cNvGrpSpPr/>
        <p:nvPr/>
      </p:nvGrpSpPr>
      <p:grpSpPr>
        <a:xfrm>
          <a:off x="0" y="0"/>
          <a:ext cx="0" cy="0"/>
          <a:chOff x="0" y="0"/>
          <a:chExt cx="0" cy="0"/>
        </a:xfrm>
      </p:grpSpPr>
      <p:sp>
        <p:nvSpPr>
          <p:cNvPr id="900" name="Google Shape;900;p201"/>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1" name="Google Shape;901;p201"/>
          <p:cNvSpPr/>
          <p:nvPr>
            <p:ph idx="2" type="pic"/>
          </p:nvPr>
        </p:nvSpPr>
        <p:spPr>
          <a:xfrm>
            <a:off x="2700336" y="1139834"/>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902" name="Google Shape;902;p201"/>
          <p:cNvSpPr/>
          <p:nvPr/>
        </p:nvSpPr>
        <p:spPr>
          <a:xfrm>
            <a:off x="64770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903" name="Shape 903"/>
        <p:cNvGrpSpPr/>
        <p:nvPr/>
      </p:nvGrpSpPr>
      <p:grpSpPr>
        <a:xfrm>
          <a:off x="0" y="0"/>
          <a:ext cx="0" cy="0"/>
          <a:chOff x="0" y="0"/>
          <a:chExt cx="0" cy="0"/>
        </a:xfrm>
      </p:grpSpPr>
      <p:sp>
        <p:nvSpPr>
          <p:cNvPr id="904" name="Google Shape;904;p202"/>
          <p:cNvSpPr/>
          <p:nvPr>
            <p:ph idx="2" type="pic"/>
          </p:nvPr>
        </p:nvSpPr>
        <p:spPr>
          <a:xfrm>
            <a:off x="5172074" y="3429000"/>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905" name="Google Shape;905;p202"/>
          <p:cNvSpPr txBox="1"/>
          <p:nvPr>
            <p:ph type="title"/>
          </p:nvPr>
        </p:nvSpPr>
        <p:spPr>
          <a:xfrm>
            <a:off x="14859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6" name="Google Shape;906;p202"/>
          <p:cNvSpPr/>
          <p:nvPr>
            <p:ph idx="3" type="pic"/>
          </p:nvPr>
        </p:nvSpPr>
        <p:spPr>
          <a:xfrm>
            <a:off x="3106484" y="4075117"/>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907" name="Google Shape;907;p202"/>
          <p:cNvSpPr/>
          <p:nvPr>
            <p:ph idx="4" type="pic"/>
          </p:nvPr>
        </p:nvSpPr>
        <p:spPr>
          <a:xfrm>
            <a:off x="7240840" y="4075117"/>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908" name="Shape 908"/>
        <p:cNvGrpSpPr/>
        <p:nvPr/>
      </p:nvGrpSpPr>
      <p:grpSpPr>
        <a:xfrm>
          <a:off x="0" y="0"/>
          <a:ext cx="0" cy="0"/>
          <a:chOff x="0" y="0"/>
          <a:chExt cx="0" cy="0"/>
        </a:xfrm>
      </p:grpSpPr>
      <p:sp>
        <p:nvSpPr>
          <p:cNvPr id="909" name="Google Shape;909;p203"/>
          <p:cNvSpPr/>
          <p:nvPr>
            <p:ph idx="2" type="pic"/>
          </p:nvPr>
        </p:nvSpPr>
        <p:spPr>
          <a:xfrm>
            <a:off x="7962915" y="1507121"/>
            <a:ext cx="1778100" cy="38439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910" name="Google Shape;910;p203"/>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1" name="Google Shape;911;p203"/>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Custom Layout">
  <p:cSld name="03_Custom Layout">
    <p:spTree>
      <p:nvGrpSpPr>
        <p:cNvPr id="25" name="Shape 25"/>
        <p:cNvGrpSpPr/>
        <p:nvPr/>
      </p:nvGrpSpPr>
      <p:grpSpPr>
        <a:xfrm>
          <a:off x="0" y="0"/>
          <a:ext cx="0" cy="0"/>
          <a:chOff x="0" y="0"/>
          <a:chExt cx="0" cy="0"/>
        </a:xfrm>
      </p:grpSpPr>
      <p:sp>
        <p:nvSpPr>
          <p:cNvPr id="26" name="Google Shape;26;p3"/>
          <p:cNvSpPr txBox="1"/>
          <p:nvPr>
            <p:ph type="title"/>
          </p:nvPr>
        </p:nvSpPr>
        <p:spPr>
          <a:xfrm>
            <a:off x="1714500" y="946702"/>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Custom Layout">
  <p:cSld name="04_Custom Layout">
    <p:spTree>
      <p:nvGrpSpPr>
        <p:cNvPr id="95" name="Shape 95"/>
        <p:cNvGrpSpPr/>
        <p:nvPr/>
      </p:nvGrpSpPr>
      <p:grpSpPr>
        <a:xfrm>
          <a:off x="0" y="0"/>
          <a:ext cx="0" cy="0"/>
          <a:chOff x="0" y="0"/>
          <a:chExt cx="0" cy="0"/>
        </a:xfrm>
      </p:grpSpPr>
      <p:sp>
        <p:nvSpPr>
          <p:cNvPr id="96" name="Google Shape;96;p21"/>
          <p:cNvSpPr txBox="1"/>
          <p:nvPr>
            <p:ph type="title"/>
          </p:nvPr>
        </p:nvSpPr>
        <p:spPr>
          <a:xfrm>
            <a:off x="1714500" y="3432175"/>
            <a:ext cx="4762500" cy="171132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21"/>
          <p:cNvSpPr/>
          <p:nvPr/>
        </p:nvSpPr>
        <p:spPr>
          <a:xfrm>
            <a:off x="1714500" y="3431623"/>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912" name="Shape 912"/>
        <p:cNvGrpSpPr/>
        <p:nvPr/>
      </p:nvGrpSpPr>
      <p:grpSpPr>
        <a:xfrm>
          <a:off x="0" y="0"/>
          <a:ext cx="0" cy="0"/>
          <a:chOff x="0" y="0"/>
          <a:chExt cx="0" cy="0"/>
        </a:xfrm>
      </p:grpSpPr>
      <p:sp>
        <p:nvSpPr>
          <p:cNvPr id="913" name="Google Shape;913;p204"/>
          <p:cNvSpPr/>
          <p:nvPr/>
        </p:nvSpPr>
        <p:spPr>
          <a:xfrm>
            <a:off x="457200" y="0"/>
            <a:ext cx="11734800" cy="3429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914" name="Google Shape;914;p204"/>
          <p:cNvSpPr txBox="1"/>
          <p:nvPr>
            <p:ph type="title"/>
          </p:nvPr>
        </p:nvSpPr>
        <p:spPr>
          <a:xfrm>
            <a:off x="6096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rgbClr val="FFFFFF"/>
              </a:buClr>
              <a:buSzPts val="3200"/>
              <a:buFont typeface="Montserrat"/>
              <a:buNone/>
              <a:defRPr sz="32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5" name="Google Shape;915;p204"/>
          <p:cNvSpPr/>
          <p:nvPr>
            <p:ph idx="2" type="pic"/>
          </p:nvPr>
        </p:nvSpPr>
        <p:spPr>
          <a:xfrm>
            <a:off x="2700336" y="1139834"/>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916" name="Shape 916"/>
        <p:cNvGrpSpPr/>
        <p:nvPr/>
      </p:nvGrpSpPr>
      <p:grpSpPr>
        <a:xfrm>
          <a:off x="0" y="0"/>
          <a:ext cx="0" cy="0"/>
          <a:chOff x="0" y="0"/>
          <a:chExt cx="0" cy="0"/>
        </a:xfrm>
      </p:grpSpPr>
      <p:sp>
        <p:nvSpPr>
          <p:cNvPr id="917" name="Google Shape;917;p205"/>
          <p:cNvSpPr/>
          <p:nvPr>
            <p:ph idx="2" type="pic"/>
          </p:nvPr>
        </p:nvSpPr>
        <p:spPr>
          <a:xfrm>
            <a:off x="7118184" y="1055093"/>
            <a:ext cx="1778100" cy="39141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918" name="Google Shape;918;p205"/>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9" name="Google Shape;919;p205"/>
          <p:cNvSpPr/>
          <p:nvPr>
            <p:ph idx="3" type="pic"/>
          </p:nvPr>
        </p:nvSpPr>
        <p:spPr>
          <a:xfrm>
            <a:off x="9334890" y="2312393"/>
            <a:ext cx="1778100" cy="39141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920" name="Google Shape;920;p205"/>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921" name="Shape 921"/>
        <p:cNvGrpSpPr/>
        <p:nvPr/>
      </p:nvGrpSpPr>
      <p:grpSpPr>
        <a:xfrm>
          <a:off x="0" y="0"/>
          <a:ext cx="0" cy="0"/>
          <a:chOff x="0" y="0"/>
          <a:chExt cx="0" cy="0"/>
        </a:xfrm>
      </p:grpSpPr>
      <p:sp>
        <p:nvSpPr>
          <p:cNvPr id="922" name="Google Shape;922;p206"/>
          <p:cNvSpPr/>
          <p:nvPr/>
        </p:nvSpPr>
        <p:spPr>
          <a:xfrm>
            <a:off x="8382000" y="0"/>
            <a:ext cx="3810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923" name="Google Shape;923;p206"/>
          <p:cNvSpPr/>
          <p:nvPr>
            <p:ph idx="2" type="pic"/>
          </p:nvPr>
        </p:nvSpPr>
        <p:spPr>
          <a:xfrm>
            <a:off x="5277530" y="1657350"/>
            <a:ext cx="6033300" cy="34290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924" name="Google Shape;924;p206"/>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925" name="Google Shape;925;p206"/>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926" name="Shape 926"/>
        <p:cNvGrpSpPr/>
        <p:nvPr/>
      </p:nvGrpSpPr>
      <p:grpSpPr>
        <a:xfrm>
          <a:off x="0" y="0"/>
          <a:ext cx="0" cy="0"/>
          <a:chOff x="0" y="0"/>
          <a:chExt cx="0" cy="0"/>
        </a:xfrm>
      </p:grpSpPr>
      <p:sp>
        <p:nvSpPr>
          <p:cNvPr id="927" name="Google Shape;927;p207"/>
          <p:cNvSpPr txBox="1"/>
          <p:nvPr>
            <p:ph type="title"/>
          </p:nvPr>
        </p:nvSpPr>
        <p:spPr>
          <a:xfrm>
            <a:off x="1409700" y="952501"/>
            <a:ext cx="9525000" cy="7620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8" name="Google Shape;928;p207"/>
          <p:cNvSpPr/>
          <p:nvPr>
            <p:ph idx="2" type="pic"/>
          </p:nvPr>
        </p:nvSpPr>
        <p:spPr>
          <a:xfrm>
            <a:off x="2362200" y="1942011"/>
            <a:ext cx="7620000" cy="27195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929" name="Shape 929"/>
        <p:cNvGrpSpPr/>
        <p:nvPr/>
      </p:nvGrpSpPr>
      <p:grpSpPr>
        <a:xfrm>
          <a:off x="0" y="0"/>
          <a:ext cx="0" cy="0"/>
          <a:chOff x="0" y="0"/>
          <a:chExt cx="0" cy="0"/>
        </a:xfrm>
      </p:grpSpPr>
      <p:sp>
        <p:nvSpPr>
          <p:cNvPr id="930" name="Google Shape;930;p208"/>
          <p:cNvSpPr/>
          <p:nvPr>
            <p:ph idx="2" type="pic"/>
          </p:nvPr>
        </p:nvSpPr>
        <p:spPr>
          <a:xfrm>
            <a:off x="2286000" y="1714501"/>
            <a:ext cx="7620000" cy="29469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Right Layout">
  <p:cSld name="02_Right Layout">
    <p:spTree>
      <p:nvGrpSpPr>
        <p:cNvPr id="931" name="Shape 931"/>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932" name="Shape 932"/>
        <p:cNvGrpSpPr/>
        <p:nvPr/>
      </p:nvGrpSpPr>
      <p:grpSpPr>
        <a:xfrm>
          <a:off x="0" y="0"/>
          <a:ext cx="0" cy="0"/>
          <a:chOff x="0" y="0"/>
          <a:chExt cx="0" cy="0"/>
        </a:xfrm>
      </p:grpSpPr>
      <p:sp>
        <p:nvSpPr>
          <p:cNvPr id="933" name="Google Shape;933;p210"/>
          <p:cNvSpPr txBox="1"/>
          <p:nvPr>
            <p:ph type="title"/>
          </p:nvPr>
        </p:nvSpPr>
        <p:spPr>
          <a:xfrm>
            <a:off x="676800" y="547600"/>
            <a:ext cx="10838400" cy="438000"/>
          </a:xfrm>
          <a:prstGeom prst="rect">
            <a:avLst/>
          </a:prstGeom>
          <a:noFill/>
          <a:ln>
            <a:noFill/>
          </a:ln>
        </p:spPr>
        <p:txBody>
          <a:bodyPr anchorCtr="0" anchor="t" bIns="0" lIns="0" spcFirstLastPara="1" rIns="0" wrap="square" tIns="365750">
            <a:noAutofit/>
          </a:bodyPr>
          <a:lstStyle>
            <a:lvl1pPr lvl="0" marR="0" rtl="0" algn="ctr">
              <a:lnSpc>
                <a:spcPct val="90000"/>
              </a:lnSpc>
              <a:spcBef>
                <a:spcPts val="0"/>
              </a:spcBef>
              <a:spcAft>
                <a:spcPts val="0"/>
              </a:spcAft>
              <a:buClr>
                <a:schemeClr val="dk1"/>
              </a:buClr>
              <a:buSzPts val="4300"/>
              <a:buNone/>
              <a:defRPr i="0" sz="4300" u="none" cap="none" strike="noStrike">
                <a:solidFill>
                  <a:schemeClr val="dk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p:txBody>
      </p:sp>
      <p:sp>
        <p:nvSpPr>
          <p:cNvPr id="934" name="Google Shape;934;p210"/>
          <p:cNvSpPr txBox="1"/>
          <p:nvPr>
            <p:ph idx="12" type="sldNum"/>
          </p:nvPr>
        </p:nvSpPr>
        <p:spPr>
          <a:xfrm>
            <a:off x="5588003" y="6477006"/>
            <a:ext cx="1016100" cy="168300"/>
          </a:xfrm>
          <a:prstGeom prst="rect">
            <a:avLst/>
          </a:prstGeom>
          <a:noFill/>
          <a:ln>
            <a:noFill/>
          </a:ln>
        </p:spPr>
        <p:txBody>
          <a:bodyPr anchorCtr="0" anchor="ctr" bIns="54400" lIns="108800" spcFirstLastPara="1" rIns="108800" wrap="square" tIns="54400">
            <a:noAutofit/>
          </a:bodyPr>
          <a:lstStyle>
            <a:lvl1pPr indent="0" lvl="0" marL="0" marR="0" rtl="0" algn="ctr">
              <a:spcBef>
                <a:spcPts val="0"/>
              </a:spcBef>
              <a:buNone/>
              <a:defRPr sz="800">
                <a:solidFill>
                  <a:srgbClr val="FFFFFF"/>
                </a:solidFill>
                <a:latin typeface="Arial"/>
                <a:ea typeface="Arial"/>
                <a:cs typeface="Arial"/>
                <a:sym typeface="Arial"/>
              </a:defRPr>
            </a:lvl1pPr>
            <a:lvl2pPr indent="0" lvl="1" marL="0" marR="0" rtl="0" algn="ctr">
              <a:spcBef>
                <a:spcPts val="0"/>
              </a:spcBef>
              <a:buNone/>
              <a:defRPr sz="800">
                <a:solidFill>
                  <a:srgbClr val="FFFFFF"/>
                </a:solidFill>
                <a:latin typeface="Arial"/>
                <a:ea typeface="Arial"/>
                <a:cs typeface="Arial"/>
                <a:sym typeface="Arial"/>
              </a:defRPr>
            </a:lvl2pPr>
            <a:lvl3pPr indent="0" lvl="2" marL="0" marR="0" rtl="0" algn="ctr">
              <a:spcBef>
                <a:spcPts val="0"/>
              </a:spcBef>
              <a:buNone/>
              <a:defRPr sz="800">
                <a:solidFill>
                  <a:srgbClr val="FFFFFF"/>
                </a:solidFill>
                <a:latin typeface="Arial"/>
                <a:ea typeface="Arial"/>
                <a:cs typeface="Arial"/>
                <a:sym typeface="Arial"/>
              </a:defRPr>
            </a:lvl3pPr>
            <a:lvl4pPr indent="0" lvl="3" marL="0" marR="0" rtl="0" algn="ctr">
              <a:spcBef>
                <a:spcPts val="0"/>
              </a:spcBef>
              <a:buNone/>
              <a:defRPr sz="800">
                <a:solidFill>
                  <a:srgbClr val="FFFFFF"/>
                </a:solidFill>
                <a:latin typeface="Arial"/>
                <a:ea typeface="Arial"/>
                <a:cs typeface="Arial"/>
                <a:sym typeface="Arial"/>
              </a:defRPr>
            </a:lvl4pPr>
            <a:lvl5pPr indent="0" lvl="4" marL="0" marR="0" rtl="0" algn="ctr">
              <a:spcBef>
                <a:spcPts val="0"/>
              </a:spcBef>
              <a:buNone/>
              <a:defRPr sz="800">
                <a:solidFill>
                  <a:srgbClr val="FFFFFF"/>
                </a:solidFill>
                <a:latin typeface="Arial"/>
                <a:ea typeface="Arial"/>
                <a:cs typeface="Arial"/>
                <a:sym typeface="Arial"/>
              </a:defRPr>
            </a:lvl5pPr>
            <a:lvl6pPr indent="0" lvl="5" marL="0" marR="0" rtl="0" algn="ctr">
              <a:spcBef>
                <a:spcPts val="0"/>
              </a:spcBef>
              <a:buNone/>
              <a:defRPr sz="800">
                <a:solidFill>
                  <a:srgbClr val="FFFFFF"/>
                </a:solidFill>
                <a:latin typeface="Arial"/>
                <a:ea typeface="Arial"/>
                <a:cs typeface="Arial"/>
                <a:sym typeface="Arial"/>
              </a:defRPr>
            </a:lvl6pPr>
            <a:lvl7pPr indent="0" lvl="6" marL="0" marR="0" rtl="0" algn="ctr">
              <a:spcBef>
                <a:spcPts val="0"/>
              </a:spcBef>
              <a:buNone/>
              <a:defRPr sz="800">
                <a:solidFill>
                  <a:srgbClr val="FFFFFF"/>
                </a:solidFill>
                <a:latin typeface="Arial"/>
                <a:ea typeface="Arial"/>
                <a:cs typeface="Arial"/>
                <a:sym typeface="Arial"/>
              </a:defRPr>
            </a:lvl7pPr>
            <a:lvl8pPr indent="0" lvl="7" marL="0" marR="0" rtl="0" algn="ctr">
              <a:spcBef>
                <a:spcPts val="0"/>
              </a:spcBef>
              <a:buNone/>
              <a:defRPr sz="800">
                <a:solidFill>
                  <a:srgbClr val="FFFFFF"/>
                </a:solidFill>
                <a:latin typeface="Arial"/>
                <a:ea typeface="Arial"/>
                <a:cs typeface="Arial"/>
                <a:sym typeface="Arial"/>
              </a:defRPr>
            </a:lvl8pPr>
            <a:lvl9pPr indent="0" lvl="8" marL="0" marR="0" rtl="0" algn="ctr">
              <a:spcBef>
                <a:spcPts val="0"/>
              </a:spcBef>
              <a:buNone/>
              <a:defRPr sz="800">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935" name="Shape 935"/>
        <p:cNvGrpSpPr/>
        <p:nvPr/>
      </p:nvGrpSpPr>
      <p:grpSpPr>
        <a:xfrm>
          <a:off x="0" y="0"/>
          <a:ext cx="0" cy="0"/>
          <a:chOff x="0" y="0"/>
          <a:chExt cx="0" cy="0"/>
        </a:xfrm>
      </p:grpSpPr>
      <p:pic>
        <p:nvPicPr>
          <p:cNvPr id="936" name="Google Shape;936;p211"/>
          <p:cNvPicPr preferRelativeResize="0"/>
          <p:nvPr/>
        </p:nvPicPr>
        <p:blipFill>
          <a:blip r:embed="rId2">
            <a:alphaModFix/>
          </a:blip>
          <a:stretch>
            <a:fillRect/>
          </a:stretch>
        </p:blipFill>
        <p:spPr>
          <a:xfrm>
            <a:off x="481275" y="6439775"/>
            <a:ext cx="979700" cy="406250"/>
          </a:xfrm>
          <a:prstGeom prst="rect">
            <a:avLst/>
          </a:prstGeom>
          <a:noFill/>
          <a:ln>
            <a:noFill/>
          </a:ln>
        </p:spPr>
      </p:pic>
      <p:pic>
        <p:nvPicPr>
          <p:cNvPr id="937" name="Google Shape;937;p211"/>
          <p:cNvPicPr preferRelativeResize="0"/>
          <p:nvPr/>
        </p:nvPicPr>
        <p:blipFill>
          <a:blip r:embed="rId3">
            <a:alphaModFix/>
          </a:blip>
          <a:stretch>
            <a:fillRect/>
          </a:stretch>
        </p:blipFill>
        <p:spPr>
          <a:xfrm>
            <a:off x="10936337" y="6534562"/>
            <a:ext cx="1238476" cy="306250"/>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a_Custom Layout">
  <p:cSld name="12a_Custom Layout">
    <p:spTree>
      <p:nvGrpSpPr>
        <p:cNvPr id="938" name="Shape 938"/>
        <p:cNvGrpSpPr/>
        <p:nvPr/>
      </p:nvGrpSpPr>
      <p:grpSpPr>
        <a:xfrm>
          <a:off x="0" y="0"/>
          <a:ext cx="0" cy="0"/>
          <a:chOff x="0" y="0"/>
          <a:chExt cx="0" cy="0"/>
        </a:xfrm>
      </p:grpSpPr>
      <p:sp>
        <p:nvSpPr>
          <p:cNvPr id="939" name="Google Shape;939;p212"/>
          <p:cNvSpPr txBox="1"/>
          <p:nvPr>
            <p:ph type="title"/>
          </p:nvPr>
        </p:nvSpPr>
        <p:spPr>
          <a:xfrm>
            <a:off x="2028824" y="946702"/>
            <a:ext cx="9152700" cy="1249800"/>
          </a:xfrm>
          <a:prstGeom prst="rect">
            <a:avLst/>
          </a:prstGeom>
          <a:noFill/>
          <a:ln>
            <a:noFill/>
          </a:ln>
        </p:spPr>
        <p:txBody>
          <a:bodyPr anchorCtr="0" anchor="t" bIns="0" lIns="0" spcFirstLastPara="1" rIns="0" wrap="square" tIns="192000">
            <a:noAutofit/>
          </a:bodyPr>
          <a:lstStyle>
            <a:lvl1pPr lvl="0" rtl="0" algn="l">
              <a:lnSpc>
                <a:spcPct val="8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0" name="Google Shape;940;p212"/>
          <p:cNvSpPr/>
          <p:nvPr>
            <p:ph idx="2" type="pic"/>
          </p:nvPr>
        </p:nvSpPr>
        <p:spPr>
          <a:xfrm>
            <a:off x="7112000" y="4572000"/>
            <a:ext cx="5079900" cy="2286000"/>
          </a:xfrm>
          <a:prstGeom prst="rect">
            <a:avLst/>
          </a:prstGeom>
          <a:gradFill>
            <a:gsLst>
              <a:gs pos="0">
                <a:srgbClr val="000000">
                  <a:alpha val="40000"/>
                </a:srgbClr>
              </a:gs>
              <a:gs pos="99000">
                <a:srgbClr val="000000">
                  <a:alpha val="20000"/>
                </a:srgbClr>
              </a:gs>
              <a:gs pos="100000">
                <a:srgbClr val="000000">
                  <a:alpha val="20000"/>
                </a:srgbClr>
              </a:gs>
            </a:gsLst>
            <a:lin ang="5400012"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Avenir"/>
                <a:ea typeface="Avenir"/>
                <a:cs typeface="Avenir"/>
                <a:sym typeface="Avenir"/>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Avenir"/>
                <a:ea typeface="Avenir"/>
                <a:cs typeface="Avenir"/>
                <a:sym typeface="Avenir"/>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Avenir"/>
                <a:ea typeface="Avenir"/>
                <a:cs typeface="Avenir"/>
                <a:sym typeface="Avenir"/>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Avenir"/>
                <a:ea typeface="Avenir"/>
                <a:cs typeface="Avenir"/>
                <a:sym typeface="Avenir"/>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Avenir"/>
                <a:ea typeface="Avenir"/>
                <a:cs typeface="Avenir"/>
                <a:sym typeface="Avenir"/>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a_Custom Layout">
  <p:cSld name="2a_Custom Layout">
    <p:spTree>
      <p:nvGrpSpPr>
        <p:cNvPr id="941" name="Shape 941"/>
        <p:cNvGrpSpPr/>
        <p:nvPr/>
      </p:nvGrpSpPr>
      <p:grpSpPr>
        <a:xfrm>
          <a:off x="0" y="0"/>
          <a:ext cx="0" cy="0"/>
          <a:chOff x="0" y="0"/>
          <a:chExt cx="0" cy="0"/>
        </a:xfrm>
      </p:grpSpPr>
      <p:sp>
        <p:nvSpPr>
          <p:cNvPr id="942" name="Google Shape;942;p213"/>
          <p:cNvSpPr txBox="1"/>
          <p:nvPr>
            <p:ph type="title"/>
          </p:nvPr>
        </p:nvSpPr>
        <p:spPr>
          <a:xfrm>
            <a:off x="2028824" y="946702"/>
            <a:ext cx="9152700" cy="1249800"/>
          </a:xfrm>
          <a:prstGeom prst="rect">
            <a:avLst/>
          </a:prstGeom>
          <a:noFill/>
          <a:ln>
            <a:noFill/>
          </a:ln>
        </p:spPr>
        <p:txBody>
          <a:bodyPr anchorCtr="0" anchor="t" bIns="0" lIns="0" spcFirstLastPara="1" rIns="0" wrap="square" tIns="192000">
            <a:noAutofit/>
          </a:bodyPr>
          <a:lstStyle>
            <a:lvl1pPr lvl="0" rtl="0" algn="l">
              <a:lnSpc>
                <a:spcPct val="8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Custom Layout">
  <p:cSld name="08_Custom Layout">
    <p:spTree>
      <p:nvGrpSpPr>
        <p:cNvPr id="98" name="Shape 98"/>
        <p:cNvGrpSpPr/>
        <p:nvPr/>
      </p:nvGrpSpPr>
      <p:grpSpPr>
        <a:xfrm>
          <a:off x="0" y="0"/>
          <a:ext cx="0" cy="0"/>
          <a:chOff x="0" y="0"/>
          <a:chExt cx="0" cy="0"/>
        </a:xfrm>
      </p:grpSpPr>
      <p:sp>
        <p:nvSpPr>
          <p:cNvPr id="99" name="Google Shape;99;p22"/>
          <p:cNvSpPr/>
          <p:nvPr>
            <p:ph idx="2" type="pic"/>
          </p:nvPr>
        </p:nvSpPr>
        <p:spPr>
          <a:xfrm>
            <a:off x="762000" y="0"/>
            <a:ext cx="114300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00" name="Google Shape;100;p22"/>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rgbClr val="FFFFFF"/>
              </a:buClr>
              <a:buSzPts val="3000"/>
              <a:buFont typeface="Montserrat"/>
              <a:buNone/>
              <a:defRPr sz="3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3" name="Shape 943"/>
        <p:cNvGrpSpPr/>
        <p:nvPr/>
      </p:nvGrpSpPr>
      <p:grpSpPr>
        <a:xfrm>
          <a:off x="0" y="0"/>
          <a:ext cx="0" cy="0"/>
          <a:chOff x="0" y="0"/>
          <a:chExt cx="0" cy="0"/>
        </a:xfrm>
      </p:grpSpPr>
      <p:sp>
        <p:nvSpPr>
          <p:cNvPr id="944" name="Google Shape;944;p214"/>
          <p:cNvSpPr txBox="1"/>
          <p:nvPr>
            <p:ph type="title"/>
          </p:nvPr>
        </p:nvSpPr>
        <p:spPr>
          <a:xfrm>
            <a:off x="2028824" y="946702"/>
            <a:ext cx="9152700" cy="1250100"/>
          </a:xfrm>
          <a:prstGeom prst="rect">
            <a:avLst/>
          </a:prstGeom>
          <a:noFill/>
          <a:ln>
            <a:noFill/>
          </a:ln>
        </p:spPr>
        <p:txBody>
          <a:bodyPr anchorCtr="0" anchor="t" bIns="0" lIns="0" spcFirstLastPara="1" rIns="0" wrap="square" tIns="192000">
            <a:noAutofit/>
          </a:bodyPr>
          <a:lstStyle>
            <a:lvl1pPr lvl="0" rtl="0" algn="l">
              <a:lnSpc>
                <a:spcPct val="80000"/>
              </a:lnSpc>
              <a:spcBef>
                <a:spcPts val="0"/>
              </a:spcBef>
              <a:spcAft>
                <a:spcPts val="0"/>
              </a:spcAft>
              <a:buClr>
                <a:schemeClr val="dk1"/>
              </a:buClr>
              <a:buSzPts val="1900"/>
              <a:buFont typeface="Avenir"/>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type="obj">
  <p:cSld name="OBJECT">
    <p:spTree>
      <p:nvGrpSpPr>
        <p:cNvPr id="945" name="Shape 945"/>
        <p:cNvGrpSpPr/>
        <p:nvPr/>
      </p:nvGrpSpPr>
      <p:grpSpPr>
        <a:xfrm>
          <a:off x="0" y="0"/>
          <a:ext cx="0" cy="0"/>
          <a:chOff x="0" y="0"/>
          <a:chExt cx="0" cy="0"/>
        </a:xfrm>
      </p:grpSpPr>
      <p:pic>
        <p:nvPicPr>
          <p:cNvPr id="946" name="Google Shape;946;p215"/>
          <p:cNvPicPr preferRelativeResize="0"/>
          <p:nvPr/>
        </p:nvPicPr>
        <p:blipFill rotWithShape="1">
          <a:blip r:embed="rId2">
            <a:alphaModFix/>
          </a:blip>
          <a:srcRect b="0" l="0" r="0" t="0"/>
          <a:stretch/>
        </p:blipFill>
        <p:spPr>
          <a:xfrm>
            <a:off x="10030867" y="-1164900"/>
            <a:ext cx="3853301" cy="8737800"/>
          </a:xfrm>
          <a:prstGeom prst="rect">
            <a:avLst/>
          </a:prstGeom>
          <a:noFill/>
          <a:ln>
            <a:noFill/>
          </a:ln>
        </p:spPr>
      </p:pic>
      <p:sp>
        <p:nvSpPr>
          <p:cNvPr id="947" name="Google Shape;947;p215"/>
          <p:cNvSpPr txBox="1"/>
          <p:nvPr>
            <p:ph type="title"/>
          </p:nvPr>
        </p:nvSpPr>
        <p:spPr>
          <a:xfrm>
            <a:off x="609600" y="365125"/>
            <a:ext cx="10972800" cy="7017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4161AC"/>
              </a:buClr>
              <a:buSzPts val="3100"/>
              <a:buFont typeface="Roboto Black"/>
              <a:buNone/>
              <a:defRPr b="0" i="0" sz="3100" u="none" cap="none" strike="noStrike">
                <a:solidFill>
                  <a:srgbClr val="4161AC"/>
                </a:solidFill>
                <a:latin typeface="Roboto Black"/>
                <a:ea typeface="Roboto Black"/>
                <a:cs typeface="Roboto Black"/>
                <a:sym typeface="Roboto Black"/>
              </a:defRPr>
            </a:lvl1pPr>
            <a:lvl2pPr lvl="1"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2pPr>
            <a:lvl3pPr lvl="2"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3pPr>
            <a:lvl4pPr lvl="3"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4pPr>
            <a:lvl5pPr lvl="4"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5pPr>
            <a:lvl6pPr lvl="5"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6pPr>
            <a:lvl7pPr lvl="6"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7pPr>
            <a:lvl8pPr lvl="7"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8pPr>
            <a:lvl9pPr lvl="8" rtl="0" algn="l">
              <a:lnSpc>
                <a:spcPct val="100000"/>
              </a:lnSpc>
              <a:spcBef>
                <a:spcPts val="0"/>
              </a:spcBef>
              <a:spcAft>
                <a:spcPts val="0"/>
              </a:spcAft>
              <a:buClr>
                <a:srgbClr val="4161AC"/>
              </a:buClr>
              <a:buSzPts val="1500"/>
              <a:buFont typeface="Roboto Black"/>
              <a:buNone/>
              <a:defRPr sz="1900">
                <a:solidFill>
                  <a:srgbClr val="4161AC"/>
                </a:solidFill>
                <a:latin typeface="Roboto Black"/>
                <a:ea typeface="Roboto Black"/>
                <a:cs typeface="Roboto Black"/>
                <a:sym typeface="Roboto Black"/>
              </a:defRPr>
            </a:lvl9pPr>
          </a:lstStyle>
          <a:p/>
        </p:txBody>
      </p:sp>
      <p:sp>
        <p:nvSpPr>
          <p:cNvPr id="948" name="Google Shape;948;p215"/>
          <p:cNvSpPr txBox="1"/>
          <p:nvPr>
            <p:ph idx="1" type="body"/>
          </p:nvPr>
        </p:nvSpPr>
        <p:spPr>
          <a:xfrm>
            <a:off x="609600" y="1333501"/>
            <a:ext cx="10972800" cy="4800900"/>
          </a:xfrm>
          <a:prstGeom prst="rect">
            <a:avLst/>
          </a:prstGeom>
          <a:noFill/>
          <a:ln>
            <a:noFill/>
          </a:ln>
        </p:spPr>
        <p:txBody>
          <a:bodyPr anchorCtr="0" anchor="t" bIns="0" lIns="0" spcFirstLastPara="1" rIns="0" wrap="square" tIns="0">
            <a:noAutofit/>
          </a:bodyPr>
          <a:lstStyle>
            <a:lvl1pPr indent="-406400" lvl="0" marL="457200" marR="0" rtl="0" algn="l">
              <a:lnSpc>
                <a:spcPct val="100000"/>
              </a:lnSpc>
              <a:spcBef>
                <a:spcPts val="0"/>
              </a:spcBef>
              <a:spcAft>
                <a:spcPts val="0"/>
              </a:spcAft>
              <a:buClr>
                <a:srgbClr val="3D3E3F"/>
              </a:buClr>
              <a:buSzPts val="2800"/>
              <a:buFont typeface="Roboto Light"/>
              <a:buChar char="•"/>
              <a:defRPr i="0" u="none" cap="none" strike="noStrike">
                <a:solidFill>
                  <a:srgbClr val="3D3E3F"/>
                </a:solidFill>
              </a:defRPr>
            </a:lvl1pPr>
            <a:lvl2pPr indent="-330200" lvl="1" marL="914400" marR="0" rtl="0" algn="l">
              <a:lnSpc>
                <a:spcPct val="100000"/>
              </a:lnSpc>
              <a:spcBef>
                <a:spcPts val="1300"/>
              </a:spcBef>
              <a:spcAft>
                <a:spcPts val="0"/>
              </a:spcAft>
              <a:buClr>
                <a:srgbClr val="3D3E3F"/>
              </a:buClr>
              <a:buSzPts val="1600"/>
              <a:buFont typeface="Roboto Light"/>
              <a:buChar char="•"/>
              <a:defRPr i="0" u="none" cap="none" strike="noStrike">
                <a:solidFill>
                  <a:srgbClr val="3D3E3F"/>
                </a:solidFill>
              </a:defRPr>
            </a:lvl2pPr>
            <a:lvl3pPr indent="-304800" lvl="2" marL="1371600" marR="0" rtl="0" algn="l">
              <a:lnSpc>
                <a:spcPct val="100000"/>
              </a:lnSpc>
              <a:spcBef>
                <a:spcPts val="1300"/>
              </a:spcBef>
              <a:spcAft>
                <a:spcPts val="0"/>
              </a:spcAft>
              <a:buClr>
                <a:srgbClr val="3D3E3F"/>
              </a:buClr>
              <a:buSzPts val="1200"/>
              <a:buFont typeface="Roboto Light"/>
              <a:buChar char="•"/>
              <a:defRPr i="0" u="none" cap="none" strike="noStrike">
                <a:solidFill>
                  <a:srgbClr val="3D3E3F"/>
                </a:solidFill>
              </a:defRPr>
            </a:lvl3pPr>
            <a:lvl4pPr indent="-292100" lvl="3" marL="1828800" marR="0" rtl="0" algn="l">
              <a:lnSpc>
                <a:spcPct val="100000"/>
              </a:lnSpc>
              <a:spcBef>
                <a:spcPts val="1300"/>
              </a:spcBef>
              <a:spcAft>
                <a:spcPts val="0"/>
              </a:spcAft>
              <a:buClr>
                <a:srgbClr val="3D3E3F"/>
              </a:buClr>
              <a:buSzPts val="1000"/>
              <a:buFont typeface="Roboto Light"/>
              <a:buChar char="•"/>
              <a:defRPr i="0" u="none" cap="none" strike="noStrike">
                <a:solidFill>
                  <a:srgbClr val="3D3E3F"/>
                </a:solidFill>
              </a:defRPr>
            </a:lvl4pPr>
            <a:lvl5pPr indent="-292100" lvl="4" marL="2286000" marR="0" rtl="0" algn="l">
              <a:lnSpc>
                <a:spcPct val="100000"/>
              </a:lnSpc>
              <a:spcBef>
                <a:spcPts val="1300"/>
              </a:spcBef>
              <a:spcAft>
                <a:spcPts val="0"/>
              </a:spcAft>
              <a:buClr>
                <a:srgbClr val="3D3E3F"/>
              </a:buClr>
              <a:buSzPts val="1000"/>
              <a:buFont typeface="Roboto Light"/>
              <a:buChar char="•"/>
              <a:defRPr i="0" u="none" cap="none" strike="noStrike">
                <a:solidFill>
                  <a:srgbClr val="3D3E3F"/>
                </a:solidFill>
              </a:defRPr>
            </a:lvl5pPr>
            <a:lvl6pPr indent="-330200" lvl="5" marL="2743200" marR="0" rtl="0" algn="l">
              <a:lnSpc>
                <a:spcPct val="100000"/>
              </a:lnSpc>
              <a:spcBef>
                <a:spcPts val="1300"/>
              </a:spcBef>
              <a:spcAft>
                <a:spcPts val="0"/>
              </a:spcAft>
              <a:buClr>
                <a:srgbClr val="3D3E3F"/>
              </a:buClr>
              <a:buSzPts val="1600"/>
              <a:buFont typeface="Roboto Light"/>
              <a:buChar char="•"/>
              <a:defRPr i="0" sz="1600" u="none" cap="none" strike="noStrike">
                <a:solidFill>
                  <a:srgbClr val="3D3E3F"/>
                </a:solidFill>
                <a:latin typeface="Roboto Light"/>
                <a:ea typeface="Roboto Light"/>
                <a:cs typeface="Roboto Light"/>
                <a:sym typeface="Roboto Light"/>
              </a:defRPr>
            </a:lvl6pPr>
            <a:lvl7pPr indent="-330200" lvl="6" marL="3200400" marR="0" rtl="0" algn="l">
              <a:lnSpc>
                <a:spcPct val="100000"/>
              </a:lnSpc>
              <a:spcBef>
                <a:spcPts val="1300"/>
              </a:spcBef>
              <a:spcAft>
                <a:spcPts val="0"/>
              </a:spcAft>
              <a:buClr>
                <a:srgbClr val="3D3E3F"/>
              </a:buClr>
              <a:buSzPts val="1600"/>
              <a:buFont typeface="Roboto Light"/>
              <a:buChar char="•"/>
              <a:defRPr i="0" sz="1600" u="none" cap="none" strike="noStrike">
                <a:solidFill>
                  <a:srgbClr val="3D3E3F"/>
                </a:solidFill>
                <a:latin typeface="Roboto Light"/>
                <a:ea typeface="Roboto Light"/>
                <a:cs typeface="Roboto Light"/>
                <a:sym typeface="Roboto Light"/>
              </a:defRPr>
            </a:lvl7pPr>
            <a:lvl8pPr indent="-330200" lvl="7" marL="3657600" marR="0" rtl="0" algn="l">
              <a:lnSpc>
                <a:spcPct val="100000"/>
              </a:lnSpc>
              <a:spcBef>
                <a:spcPts val="1300"/>
              </a:spcBef>
              <a:spcAft>
                <a:spcPts val="0"/>
              </a:spcAft>
              <a:buClr>
                <a:srgbClr val="3D3E3F"/>
              </a:buClr>
              <a:buSzPts val="1600"/>
              <a:buFont typeface="Roboto Light"/>
              <a:buChar char="•"/>
              <a:defRPr i="0" sz="1600" u="none" cap="none" strike="noStrike">
                <a:solidFill>
                  <a:srgbClr val="3D3E3F"/>
                </a:solidFill>
                <a:latin typeface="Roboto Light"/>
                <a:ea typeface="Roboto Light"/>
                <a:cs typeface="Roboto Light"/>
                <a:sym typeface="Roboto Light"/>
              </a:defRPr>
            </a:lvl8pPr>
            <a:lvl9pPr indent="-330200" lvl="8" marL="4114800" marR="0" rtl="0" algn="l">
              <a:lnSpc>
                <a:spcPct val="100000"/>
              </a:lnSpc>
              <a:spcBef>
                <a:spcPts val="1300"/>
              </a:spcBef>
              <a:spcAft>
                <a:spcPts val="1300"/>
              </a:spcAft>
              <a:buClr>
                <a:srgbClr val="3D3E3F"/>
              </a:buClr>
              <a:buSzPts val="1600"/>
              <a:buFont typeface="Roboto Light"/>
              <a:buChar char="•"/>
              <a:defRPr i="0" sz="1600" u="none" cap="none" strike="noStrike">
                <a:solidFill>
                  <a:srgbClr val="3D3E3F"/>
                </a:solidFill>
                <a:latin typeface="Roboto Light"/>
                <a:ea typeface="Roboto Light"/>
                <a:cs typeface="Roboto Light"/>
                <a:sym typeface="Roboto Light"/>
              </a:defRPr>
            </a:lvl9pPr>
          </a:lstStyle>
          <a:p/>
        </p:txBody>
      </p:sp>
      <p:sp>
        <p:nvSpPr>
          <p:cNvPr id="949" name="Google Shape;949;p215"/>
          <p:cNvSpPr/>
          <p:nvPr/>
        </p:nvSpPr>
        <p:spPr>
          <a:xfrm>
            <a:off x="0" y="6776720"/>
            <a:ext cx="12192000" cy="91500"/>
          </a:xfrm>
          <a:prstGeom prst="rect">
            <a:avLst/>
          </a:prstGeom>
          <a:gradFill>
            <a:gsLst>
              <a:gs pos="0">
                <a:srgbClr val="26B4A3"/>
              </a:gs>
              <a:gs pos="20000">
                <a:srgbClr val="26B4A3"/>
              </a:gs>
              <a:gs pos="60000">
                <a:srgbClr val="4161AC"/>
              </a:gs>
              <a:gs pos="100000">
                <a:srgbClr val="7D3FA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950" name="Google Shape;950;p215"/>
          <p:cNvPicPr preferRelativeResize="0"/>
          <p:nvPr/>
        </p:nvPicPr>
        <p:blipFill>
          <a:blip r:embed="rId3">
            <a:alphaModFix/>
          </a:blip>
          <a:stretch>
            <a:fillRect/>
          </a:stretch>
        </p:blipFill>
        <p:spPr>
          <a:xfrm>
            <a:off x="262527" y="6278880"/>
            <a:ext cx="1011936" cy="30358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101" name="Shape 101"/>
        <p:cNvGrpSpPr/>
        <p:nvPr/>
      </p:nvGrpSpPr>
      <p:grpSpPr>
        <a:xfrm>
          <a:off x="0" y="0"/>
          <a:ext cx="0" cy="0"/>
          <a:chOff x="0" y="0"/>
          <a:chExt cx="0" cy="0"/>
        </a:xfrm>
      </p:grpSpPr>
      <p:sp>
        <p:nvSpPr>
          <p:cNvPr id="102" name="Google Shape;102;p23"/>
          <p:cNvSpPr txBox="1"/>
          <p:nvPr>
            <p:ph type="title"/>
          </p:nvPr>
        </p:nvSpPr>
        <p:spPr>
          <a:xfrm>
            <a:off x="1714500" y="946702"/>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23"/>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4" name="Google Shape;104;p23"/>
          <p:cNvSpPr/>
          <p:nvPr>
            <p:ph idx="2" type="pic"/>
          </p:nvPr>
        </p:nvSpPr>
        <p:spPr>
          <a:xfrm>
            <a:off x="7429500"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05" name="Shape 105"/>
        <p:cNvGrpSpPr/>
        <p:nvPr/>
      </p:nvGrpSpPr>
      <p:grpSpPr>
        <a:xfrm>
          <a:off x="0" y="0"/>
          <a:ext cx="0" cy="0"/>
          <a:chOff x="0" y="0"/>
          <a:chExt cx="0" cy="0"/>
        </a:xfrm>
      </p:grpSpPr>
      <p:sp>
        <p:nvSpPr>
          <p:cNvPr id="106" name="Google Shape;106;p24"/>
          <p:cNvSpPr txBox="1"/>
          <p:nvPr>
            <p:ph type="title"/>
          </p:nvPr>
        </p:nvSpPr>
        <p:spPr>
          <a:xfrm>
            <a:off x="6477000" y="946702"/>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24"/>
          <p:cNvSpPr/>
          <p:nvPr/>
        </p:nvSpPr>
        <p:spPr>
          <a:xfrm>
            <a:off x="64770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8" name="Google Shape;108;p24"/>
          <p:cNvSpPr/>
          <p:nvPr>
            <p:ph idx="2" type="pic"/>
          </p:nvPr>
        </p:nvSpPr>
        <p:spPr>
          <a:xfrm>
            <a:off x="762001"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09" name="Shape 109"/>
        <p:cNvGrpSpPr/>
        <p:nvPr/>
      </p:nvGrpSpPr>
      <p:grpSpPr>
        <a:xfrm>
          <a:off x="0" y="0"/>
          <a:ext cx="0" cy="0"/>
          <a:chOff x="0" y="0"/>
          <a:chExt cx="0" cy="0"/>
        </a:xfrm>
      </p:grpSpPr>
      <p:sp>
        <p:nvSpPr>
          <p:cNvPr id="110" name="Google Shape;110;p25"/>
          <p:cNvSpPr/>
          <p:nvPr>
            <p:ph idx="2" type="pic"/>
          </p:nvPr>
        </p:nvSpPr>
        <p:spPr>
          <a:xfrm>
            <a:off x="762001"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111" name="Shape 111"/>
        <p:cNvGrpSpPr/>
        <p:nvPr/>
      </p:nvGrpSpPr>
      <p:grpSpPr>
        <a:xfrm>
          <a:off x="0" y="0"/>
          <a:ext cx="0" cy="0"/>
          <a:chOff x="0" y="0"/>
          <a:chExt cx="0" cy="0"/>
        </a:xfrm>
      </p:grpSpPr>
      <p:sp>
        <p:nvSpPr>
          <p:cNvPr id="112" name="Google Shape;112;p26"/>
          <p:cNvSpPr/>
          <p:nvPr>
            <p:ph idx="2" type="pic"/>
          </p:nvPr>
        </p:nvSpPr>
        <p:spPr>
          <a:xfrm>
            <a:off x="6477000" y="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13" name="Google Shape;113;p26"/>
          <p:cNvSpPr/>
          <p:nvPr>
            <p:ph idx="3"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14" name="Google Shape;114;p26"/>
          <p:cNvSpPr/>
          <p:nvPr>
            <p:ph idx="4" type="pic"/>
          </p:nvPr>
        </p:nvSpPr>
        <p:spPr>
          <a:xfrm>
            <a:off x="10287000" y="34290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15" name="Google Shape;115;p26"/>
          <p:cNvSpPr txBox="1"/>
          <p:nvPr>
            <p:ph type="title"/>
          </p:nvPr>
        </p:nvSpPr>
        <p:spPr>
          <a:xfrm>
            <a:off x="1714500" y="946702"/>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26"/>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117" name="Shape 117"/>
        <p:cNvGrpSpPr/>
        <p:nvPr/>
      </p:nvGrpSpPr>
      <p:grpSpPr>
        <a:xfrm>
          <a:off x="0" y="0"/>
          <a:ext cx="0" cy="0"/>
          <a:chOff x="0" y="0"/>
          <a:chExt cx="0" cy="0"/>
        </a:xfrm>
      </p:grpSpPr>
      <p:sp>
        <p:nvSpPr>
          <p:cNvPr id="118" name="Google Shape;118;p27"/>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9" name="Google Shape;119;p27"/>
          <p:cNvSpPr/>
          <p:nvPr>
            <p:ph idx="2" type="pic"/>
          </p:nvPr>
        </p:nvSpPr>
        <p:spPr>
          <a:xfrm>
            <a:off x="8382000" y="1714500"/>
            <a:ext cx="3810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20" name="Google Shape;120;p27"/>
          <p:cNvSpPr/>
          <p:nvPr>
            <p:ph idx="3"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21" name="Google Shape;121;p27"/>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22" name="Shape 122"/>
        <p:cNvGrpSpPr/>
        <p:nvPr/>
      </p:nvGrpSpPr>
      <p:grpSpPr>
        <a:xfrm>
          <a:off x="0" y="0"/>
          <a:ext cx="0" cy="0"/>
          <a:chOff x="0" y="0"/>
          <a:chExt cx="0" cy="0"/>
        </a:xfrm>
      </p:grpSpPr>
      <p:sp>
        <p:nvSpPr>
          <p:cNvPr id="123" name="Google Shape;123;p28"/>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24" name="Google Shape;124;p28"/>
          <p:cNvSpPr/>
          <p:nvPr>
            <p:ph idx="2" type="pic"/>
          </p:nvPr>
        </p:nvSpPr>
        <p:spPr>
          <a:xfrm>
            <a:off x="17145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25" name="Google Shape;125;p28"/>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8"/>
          <p:cNvSpPr/>
          <p:nvPr>
            <p:ph idx="3" type="pic"/>
          </p:nvPr>
        </p:nvSpPr>
        <p:spPr>
          <a:xfrm>
            <a:off x="504825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27" name="Google Shape;127;p28"/>
          <p:cNvSpPr/>
          <p:nvPr>
            <p:ph idx="4" type="pic"/>
          </p:nvPr>
        </p:nvSpPr>
        <p:spPr>
          <a:xfrm>
            <a:off x="83820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128" name="Shape 128"/>
        <p:cNvGrpSpPr/>
        <p:nvPr/>
      </p:nvGrpSpPr>
      <p:grpSpPr>
        <a:xfrm>
          <a:off x="0" y="0"/>
          <a:ext cx="0" cy="0"/>
          <a:chOff x="0" y="0"/>
          <a:chExt cx="0" cy="0"/>
        </a:xfrm>
      </p:grpSpPr>
      <p:sp>
        <p:nvSpPr>
          <p:cNvPr id="129" name="Google Shape;129;p29"/>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30" name="Google Shape;130;p29"/>
          <p:cNvSpPr/>
          <p:nvPr>
            <p:ph idx="2" type="pic"/>
          </p:nvPr>
        </p:nvSpPr>
        <p:spPr>
          <a:xfrm>
            <a:off x="1714500" y="2196547"/>
            <a:ext cx="2857500" cy="3708953"/>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31" name="Google Shape;131;p29"/>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29"/>
          <p:cNvSpPr/>
          <p:nvPr>
            <p:ph idx="3" type="pic"/>
          </p:nvPr>
        </p:nvSpPr>
        <p:spPr>
          <a:xfrm>
            <a:off x="4667250" y="2196547"/>
            <a:ext cx="2857500" cy="3708953"/>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33" name="Google Shape;133;p29"/>
          <p:cNvSpPr/>
          <p:nvPr>
            <p:ph idx="4" type="pic"/>
          </p:nvPr>
        </p:nvSpPr>
        <p:spPr>
          <a:xfrm>
            <a:off x="7620000" y="2196547"/>
            <a:ext cx="2857500" cy="3708953"/>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34" name="Google Shape;134;p29"/>
          <p:cNvSpPr/>
          <p:nvPr>
            <p:ph idx="5" type="pic"/>
          </p:nvPr>
        </p:nvSpPr>
        <p:spPr>
          <a:xfrm>
            <a:off x="10572750" y="2196547"/>
            <a:ext cx="2857500" cy="3708953"/>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135" name="Shape 135"/>
        <p:cNvGrpSpPr/>
        <p:nvPr/>
      </p:nvGrpSpPr>
      <p:grpSpPr>
        <a:xfrm>
          <a:off x="0" y="0"/>
          <a:ext cx="0" cy="0"/>
          <a:chOff x="0" y="0"/>
          <a:chExt cx="0" cy="0"/>
        </a:xfrm>
      </p:grpSpPr>
      <p:sp>
        <p:nvSpPr>
          <p:cNvPr id="136" name="Google Shape;136;p30"/>
          <p:cNvSpPr txBox="1"/>
          <p:nvPr>
            <p:ph type="title"/>
          </p:nvPr>
        </p:nvSpPr>
        <p:spPr>
          <a:xfrm>
            <a:off x="1714500" y="3432175"/>
            <a:ext cx="2867025" cy="171132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30"/>
          <p:cNvSpPr/>
          <p:nvPr/>
        </p:nvSpPr>
        <p:spPr>
          <a:xfrm>
            <a:off x="1714500" y="3431623"/>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38" name="Google Shape;138;p30"/>
          <p:cNvSpPr/>
          <p:nvPr>
            <p:ph idx="2" type="pic"/>
          </p:nvPr>
        </p:nvSpPr>
        <p:spPr>
          <a:xfrm>
            <a:off x="4581525" y="0"/>
            <a:ext cx="1905000" cy="171132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39" name="Google Shape;139;p30"/>
          <p:cNvSpPr/>
          <p:nvPr>
            <p:ph idx="3" type="pic"/>
          </p:nvPr>
        </p:nvSpPr>
        <p:spPr>
          <a:xfrm>
            <a:off x="6477000" y="952500"/>
            <a:ext cx="1905000" cy="247332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40" name="Google Shape;140;p30"/>
          <p:cNvSpPr/>
          <p:nvPr>
            <p:ph idx="4"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41" name="Google Shape;141;p30"/>
          <p:cNvSpPr/>
          <p:nvPr>
            <p:ph idx="5" type="pic"/>
          </p:nvPr>
        </p:nvSpPr>
        <p:spPr>
          <a:xfrm>
            <a:off x="10287000" y="952500"/>
            <a:ext cx="1905000" cy="247332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28" name="Shape 28"/>
        <p:cNvGrpSpPr/>
        <p:nvPr/>
      </p:nvGrpSpPr>
      <p:grpSpPr>
        <a:xfrm>
          <a:off x="0" y="0"/>
          <a:ext cx="0" cy="0"/>
          <a:chOff x="0" y="0"/>
          <a:chExt cx="0" cy="0"/>
        </a:xfrm>
      </p:grpSpPr>
      <p:sp>
        <p:nvSpPr>
          <p:cNvPr id="29" name="Google Shape;29;p4"/>
          <p:cNvSpPr/>
          <p:nvPr>
            <p:ph idx="2" type="pic"/>
          </p:nvPr>
        </p:nvSpPr>
        <p:spPr>
          <a:xfrm>
            <a:off x="1714499" y="2365375"/>
            <a:ext cx="2168525"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0" name="Google Shape;30;p4"/>
          <p:cNvSpPr txBox="1"/>
          <p:nvPr>
            <p:ph type="title"/>
          </p:nvPr>
        </p:nvSpPr>
        <p:spPr>
          <a:xfrm>
            <a:off x="1714500" y="952500"/>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p:nvPr/>
        </p:nvSpPr>
        <p:spPr>
          <a:xfrm>
            <a:off x="1714500" y="958298"/>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2" name="Google Shape;32;p4"/>
          <p:cNvSpPr/>
          <p:nvPr>
            <p:ph idx="3" type="pic"/>
          </p:nvPr>
        </p:nvSpPr>
        <p:spPr>
          <a:xfrm>
            <a:off x="4165599" y="2365375"/>
            <a:ext cx="2168525"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3" name="Google Shape;33;p4"/>
          <p:cNvSpPr/>
          <p:nvPr>
            <p:ph idx="4" type="pic"/>
          </p:nvPr>
        </p:nvSpPr>
        <p:spPr>
          <a:xfrm>
            <a:off x="6616699" y="2365375"/>
            <a:ext cx="2168525"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4" name="Google Shape;34;p4"/>
          <p:cNvSpPr/>
          <p:nvPr>
            <p:ph idx="5" type="pic"/>
          </p:nvPr>
        </p:nvSpPr>
        <p:spPr>
          <a:xfrm>
            <a:off x="9067799" y="2365375"/>
            <a:ext cx="2168525"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142" name="Shape 142"/>
        <p:cNvGrpSpPr/>
        <p:nvPr/>
      </p:nvGrpSpPr>
      <p:grpSpPr>
        <a:xfrm>
          <a:off x="0" y="0"/>
          <a:ext cx="0" cy="0"/>
          <a:chOff x="0" y="0"/>
          <a:chExt cx="0" cy="0"/>
        </a:xfrm>
      </p:grpSpPr>
      <p:sp>
        <p:nvSpPr>
          <p:cNvPr id="143" name="Google Shape;143;p31"/>
          <p:cNvSpPr txBox="1"/>
          <p:nvPr>
            <p:ph type="title"/>
          </p:nvPr>
        </p:nvSpPr>
        <p:spPr>
          <a:xfrm>
            <a:off x="1714501" y="3848100"/>
            <a:ext cx="2857500" cy="1295400"/>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31"/>
          <p:cNvSpPr/>
          <p:nvPr/>
        </p:nvSpPr>
        <p:spPr>
          <a:xfrm>
            <a:off x="1714500" y="3786187"/>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45" name="Google Shape;145;p31"/>
          <p:cNvSpPr/>
          <p:nvPr>
            <p:ph idx="2" type="pic"/>
          </p:nvPr>
        </p:nvSpPr>
        <p:spPr>
          <a:xfrm>
            <a:off x="762000" y="0"/>
            <a:ext cx="5715000" cy="34321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46" name="Google Shape;146;p31"/>
          <p:cNvSpPr/>
          <p:nvPr>
            <p:ph idx="3" type="pic"/>
          </p:nvPr>
        </p:nvSpPr>
        <p:spPr>
          <a:xfrm>
            <a:off x="6477000" y="3432175"/>
            <a:ext cx="5715000" cy="342582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147" name="Shape 147"/>
        <p:cNvGrpSpPr/>
        <p:nvPr/>
      </p:nvGrpSpPr>
      <p:grpSpPr>
        <a:xfrm>
          <a:off x="0" y="0"/>
          <a:ext cx="0" cy="0"/>
          <a:chOff x="0" y="0"/>
          <a:chExt cx="0" cy="0"/>
        </a:xfrm>
      </p:grpSpPr>
      <p:sp>
        <p:nvSpPr>
          <p:cNvPr id="148" name="Google Shape;148;p32"/>
          <p:cNvSpPr txBox="1"/>
          <p:nvPr>
            <p:ph type="title"/>
          </p:nvPr>
        </p:nvSpPr>
        <p:spPr>
          <a:xfrm>
            <a:off x="4105275" y="2477295"/>
            <a:ext cx="4743450" cy="593327"/>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3600"/>
              <a:buFont typeface="Montserra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32"/>
          <p:cNvSpPr/>
          <p:nvPr/>
        </p:nvSpPr>
        <p:spPr>
          <a:xfrm>
            <a:off x="6285072" y="3429000"/>
            <a:ext cx="387192"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50" name="Google Shape;150;p32"/>
          <p:cNvSpPr/>
          <p:nvPr>
            <p:ph idx="2" type="pic"/>
          </p:nvPr>
        </p:nvSpPr>
        <p:spPr>
          <a:xfrm>
            <a:off x="2667000" y="1717676"/>
            <a:ext cx="950119" cy="95170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1" name="Google Shape;151;p32"/>
          <p:cNvSpPr/>
          <p:nvPr>
            <p:ph idx="3" type="pic"/>
          </p:nvPr>
        </p:nvSpPr>
        <p:spPr>
          <a:xfrm>
            <a:off x="8382000" y="762795"/>
            <a:ext cx="950119" cy="95170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2" name="Google Shape;152;p32"/>
          <p:cNvSpPr/>
          <p:nvPr>
            <p:ph idx="4" type="pic"/>
          </p:nvPr>
        </p:nvSpPr>
        <p:spPr>
          <a:xfrm>
            <a:off x="10287000" y="3429000"/>
            <a:ext cx="950119" cy="95170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3" name="Google Shape;153;p32"/>
          <p:cNvSpPr/>
          <p:nvPr>
            <p:ph idx="5" type="pic"/>
          </p:nvPr>
        </p:nvSpPr>
        <p:spPr>
          <a:xfrm>
            <a:off x="1714500" y="4191795"/>
            <a:ext cx="950119" cy="95170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4" name="Google Shape;154;p32"/>
          <p:cNvSpPr/>
          <p:nvPr>
            <p:ph idx="6" type="pic"/>
          </p:nvPr>
        </p:nvSpPr>
        <p:spPr>
          <a:xfrm>
            <a:off x="7431881" y="5905500"/>
            <a:ext cx="950119" cy="95170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5" name="Google Shape;155;p32"/>
          <p:cNvSpPr txBox="1"/>
          <p:nvPr>
            <p:ph idx="1" type="body"/>
          </p:nvPr>
        </p:nvSpPr>
        <p:spPr>
          <a:xfrm>
            <a:off x="5568950" y="3040261"/>
            <a:ext cx="1816100" cy="228600"/>
          </a:xfrm>
          <a:prstGeom prst="rect">
            <a:avLst/>
          </a:prstGeom>
          <a:noFill/>
          <a:ln>
            <a:noFill/>
          </a:ln>
        </p:spPr>
        <p:txBody>
          <a:bodyPr anchorCtr="0" anchor="t" bIns="0" lIns="0" spcFirstLastPara="1" rIns="0" wrap="square" tIns="0">
            <a:noAutofit/>
          </a:bodyPr>
          <a:lstStyle>
            <a:lvl1pPr indent="-228600" lvl="0" marL="457200" algn="ctr">
              <a:lnSpc>
                <a:spcPct val="150000"/>
              </a:lnSpc>
              <a:spcBef>
                <a:spcPts val="1000"/>
              </a:spcBef>
              <a:spcAft>
                <a:spcPts val="0"/>
              </a:spcAft>
              <a:buClr>
                <a:schemeClr val="accent6"/>
              </a:buClr>
              <a:buSzPts val="1000"/>
              <a:buNone/>
              <a:defRPr sz="1000">
                <a:solidFill>
                  <a:schemeClr val="accent6"/>
                </a:solidFill>
                <a:latin typeface="Lato"/>
                <a:ea typeface="Lato"/>
                <a:cs typeface="Lato"/>
                <a:sym typeface="Lato"/>
              </a:defRPr>
            </a:lvl1pPr>
            <a:lvl2pPr indent="-228600" lvl="1" marL="914400" algn="l">
              <a:lnSpc>
                <a:spcPct val="150000"/>
              </a:lnSpc>
              <a:spcBef>
                <a:spcPts val="499"/>
              </a:spcBef>
              <a:spcAft>
                <a:spcPts val="0"/>
              </a:spcAft>
              <a:buClr>
                <a:schemeClr val="dk1"/>
              </a:buClr>
              <a:buSzPts val="1000"/>
              <a:buNone/>
              <a:defRPr sz="1000">
                <a:latin typeface="Lato"/>
                <a:ea typeface="Lato"/>
                <a:cs typeface="Lato"/>
                <a:sym typeface="Lato"/>
              </a:defRPr>
            </a:lvl2pPr>
            <a:lvl3pPr indent="-228600" lvl="2" marL="1371600" algn="l">
              <a:lnSpc>
                <a:spcPct val="150000"/>
              </a:lnSpc>
              <a:spcBef>
                <a:spcPts val="499"/>
              </a:spcBef>
              <a:spcAft>
                <a:spcPts val="0"/>
              </a:spcAft>
              <a:buClr>
                <a:schemeClr val="dk1"/>
              </a:buClr>
              <a:buSzPts val="1000"/>
              <a:buNone/>
              <a:defRPr sz="1000">
                <a:latin typeface="Lato"/>
                <a:ea typeface="Lato"/>
                <a:cs typeface="Lato"/>
                <a:sym typeface="Lato"/>
              </a:defRPr>
            </a:lvl3pPr>
            <a:lvl4pPr indent="-228600" lvl="3" marL="1828800" algn="l">
              <a:lnSpc>
                <a:spcPct val="150000"/>
              </a:lnSpc>
              <a:spcBef>
                <a:spcPts val="499"/>
              </a:spcBef>
              <a:spcAft>
                <a:spcPts val="0"/>
              </a:spcAft>
              <a:buClr>
                <a:schemeClr val="dk1"/>
              </a:buClr>
              <a:buSzPts val="1000"/>
              <a:buNone/>
              <a:defRPr sz="1000">
                <a:latin typeface="Lato"/>
                <a:ea typeface="Lato"/>
                <a:cs typeface="Lato"/>
                <a:sym typeface="Lato"/>
              </a:defRPr>
            </a:lvl4pPr>
            <a:lvl5pPr indent="-228600" lvl="4" marL="2286000" algn="l">
              <a:lnSpc>
                <a:spcPct val="150000"/>
              </a:lnSpc>
              <a:spcBef>
                <a:spcPts val="499"/>
              </a:spcBef>
              <a:spcAft>
                <a:spcPts val="0"/>
              </a:spcAft>
              <a:buClr>
                <a:schemeClr val="dk1"/>
              </a:buClr>
              <a:buSzPts val="1000"/>
              <a:buNone/>
              <a:defRPr sz="1000">
                <a:latin typeface="Lato"/>
                <a:ea typeface="Lato"/>
                <a:cs typeface="Lato"/>
                <a:sym typeface="Lato"/>
              </a:defRPr>
            </a:lvl5pPr>
            <a:lvl6pPr indent="-342900" lvl="5" marL="2743200" algn="l">
              <a:lnSpc>
                <a:spcPct val="90000"/>
              </a:lnSpc>
              <a:spcBef>
                <a:spcPts val="499"/>
              </a:spcBef>
              <a:spcAft>
                <a:spcPts val="0"/>
              </a:spcAft>
              <a:buClr>
                <a:schemeClr val="dk1"/>
              </a:buClr>
              <a:buSzPts val="1800"/>
              <a:buChar char="•"/>
              <a:defRPr/>
            </a:lvl6pPr>
            <a:lvl7pPr indent="-342900" lvl="6" marL="3200400" algn="l">
              <a:lnSpc>
                <a:spcPct val="90000"/>
              </a:lnSpc>
              <a:spcBef>
                <a:spcPts val="499"/>
              </a:spcBef>
              <a:spcAft>
                <a:spcPts val="0"/>
              </a:spcAft>
              <a:buClr>
                <a:schemeClr val="dk1"/>
              </a:buClr>
              <a:buSzPts val="1800"/>
              <a:buChar char="•"/>
              <a:defRPr/>
            </a:lvl7pPr>
            <a:lvl8pPr indent="-342900" lvl="7" marL="3657600" algn="l">
              <a:lnSpc>
                <a:spcPct val="90000"/>
              </a:lnSpc>
              <a:spcBef>
                <a:spcPts val="499"/>
              </a:spcBef>
              <a:spcAft>
                <a:spcPts val="0"/>
              </a:spcAft>
              <a:buClr>
                <a:schemeClr val="dk1"/>
              </a:buClr>
              <a:buSzPts val="1800"/>
              <a:buChar char="•"/>
              <a:defRPr/>
            </a:lvl8pPr>
            <a:lvl9pPr indent="-342900" lvl="8" marL="4114800" algn="l">
              <a:lnSpc>
                <a:spcPct val="90000"/>
              </a:lnSpc>
              <a:spcBef>
                <a:spcPts val="499"/>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156" name="Shape 156"/>
        <p:cNvGrpSpPr/>
        <p:nvPr/>
      </p:nvGrpSpPr>
      <p:grpSpPr>
        <a:xfrm>
          <a:off x="0" y="0"/>
          <a:ext cx="0" cy="0"/>
          <a:chOff x="0" y="0"/>
          <a:chExt cx="0" cy="0"/>
        </a:xfrm>
      </p:grpSpPr>
      <p:sp>
        <p:nvSpPr>
          <p:cNvPr id="157" name="Google Shape;157;p33"/>
          <p:cNvSpPr txBox="1"/>
          <p:nvPr>
            <p:ph type="title"/>
          </p:nvPr>
        </p:nvSpPr>
        <p:spPr>
          <a:xfrm>
            <a:off x="1714500" y="953845"/>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33"/>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59" name="Google Shape;159;p33"/>
          <p:cNvSpPr/>
          <p:nvPr>
            <p:ph idx="2" type="pic"/>
          </p:nvPr>
        </p:nvSpPr>
        <p:spPr>
          <a:xfrm>
            <a:off x="7436498" y="1714500"/>
            <a:ext cx="3803002"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160" name="Shape 160"/>
        <p:cNvGrpSpPr/>
        <p:nvPr/>
      </p:nvGrpSpPr>
      <p:grpSpPr>
        <a:xfrm>
          <a:off x="0" y="0"/>
          <a:ext cx="0" cy="0"/>
          <a:chOff x="0" y="0"/>
          <a:chExt cx="0" cy="0"/>
        </a:xfrm>
      </p:grpSpPr>
      <p:sp>
        <p:nvSpPr>
          <p:cNvPr id="161" name="Google Shape;161;p34"/>
          <p:cNvSpPr txBox="1"/>
          <p:nvPr>
            <p:ph type="title"/>
          </p:nvPr>
        </p:nvSpPr>
        <p:spPr>
          <a:xfrm>
            <a:off x="1714500" y="953845"/>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34"/>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63" name="Google Shape;163;p34"/>
          <p:cNvSpPr/>
          <p:nvPr/>
        </p:nvSpPr>
        <p:spPr>
          <a:xfrm>
            <a:off x="6485138" y="0"/>
            <a:ext cx="3801862" cy="6858000"/>
          </a:xfrm>
          <a:prstGeom prst="rect">
            <a:avLst/>
          </a:prstGeom>
          <a:solidFill>
            <a:schemeClr val="accent1"/>
          </a:solidFill>
          <a:ln>
            <a:noFill/>
          </a:ln>
        </p:spPr>
        <p:txBody>
          <a:bodyPr anchorCtr="0" anchor="t" bIns="0" lIns="365750" spcFirstLastPara="1" rIns="274300" wrap="square" tIns="3383275">
            <a:noAutofit/>
          </a:bodyPr>
          <a:lstStyle/>
          <a:p>
            <a:pPr indent="0" lvl="0" marL="0" marR="0" rtl="0" algn="l">
              <a:spcBef>
                <a:spcPts val="0"/>
              </a:spcBef>
              <a:spcAft>
                <a:spcPts val="0"/>
              </a:spcAft>
              <a:buNone/>
            </a:pPr>
            <a:r>
              <a:t/>
            </a:r>
            <a:endParaRPr b="1" sz="1200">
              <a:solidFill>
                <a:srgbClr val="4640E1"/>
              </a:solidFill>
              <a:latin typeface="Montserrat"/>
              <a:ea typeface="Montserrat"/>
              <a:cs typeface="Montserrat"/>
              <a:sym typeface="Montserrat"/>
            </a:endParaRPr>
          </a:p>
        </p:txBody>
      </p:sp>
      <p:sp>
        <p:nvSpPr>
          <p:cNvPr id="164" name="Google Shape;164;p34"/>
          <p:cNvSpPr/>
          <p:nvPr>
            <p:ph idx="2" type="pic"/>
          </p:nvPr>
        </p:nvSpPr>
        <p:spPr>
          <a:xfrm>
            <a:off x="7200900" y="952500"/>
            <a:ext cx="4038599"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165" name="Shape 165"/>
        <p:cNvGrpSpPr/>
        <p:nvPr/>
      </p:nvGrpSpPr>
      <p:grpSpPr>
        <a:xfrm>
          <a:off x="0" y="0"/>
          <a:ext cx="0" cy="0"/>
          <a:chOff x="0" y="0"/>
          <a:chExt cx="0" cy="0"/>
        </a:xfrm>
      </p:grpSpPr>
      <p:sp>
        <p:nvSpPr>
          <p:cNvPr id="166" name="Google Shape;166;p35"/>
          <p:cNvSpPr txBox="1"/>
          <p:nvPr>
            <p:ph type="title"/>
          </p:nvPr>
        </p:nvSpPr>
        <p:spPr>
          <a:xfrm>
            <a:off x="1714500" y="953845"/>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35"/>
          <p:cNvSpPr/>
          <p:nvPr/>
        </p:nvSpPr>
        <p:spPr>
          <a:xfrm>
            <a:off x="1714500" y="952500"/>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68" name="Google Shape;168;p35"/>
          <p:cNvSpPr/>
          <p:nvPr>
            <p:ph idx="2" type="pic"/>
          </p:nvPr>
        </p:nvSpPr>
        <p:spPr>
          <a:xfrm>
            <a:off x="1714500" y="2900047"/>
            <a:ext cx="1528763" cy="1530569"/>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69" name="Google Shape;169;p35"/>
          <p:cNvSpPr/>
          <p:nvPr>
            <p:ph idx="3" type="pic"/>
          </p:nvPr>
        </p:nvSpPr>
        <p:spPr>
          <a:xfrm>
            <a:off x="3671887" y="2900047"/>
            <a:ext cx="1528763" cy="1530569"/>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0" name="Google Shape;170;p35"/>
          <p:cNvSpPr/>
          <p:nvPr>
            <p:ph idx="4" type="pic"/>
          </p:nvPr>
        </p:nvSpPr>
        <p:spPr>
          <a:xfrm>
            <a:off x="5629274" y="2900047"/>
            <a:ext cx="1528763" cy="1530569"/>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1" name="Google Shape;171;p35"/>
          <p:cNvSpPr/>
          <p:nvPr>
            <p:ph idx="5" type="pic"/>
          </p:nvPr>
        </p:nvSpPr>
        <p:spPr>
          <a:xfrm>
            <a:off x="7586661" y="2900047"/>
            <a:ext cx="1528763" cy="1530569"/>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2" name="Google Shape;172;p35"/>
          <p:cNvSpPr/>
          <p:nvPr>
            <p:ph idx="6" type="pic"/>
          </p:nvPr>
        </p:nvSpPr>
        <p:spPr>
          <a:xfrm>
            <a:off x="9544048" y="2900047"/>
            <a:ext cx="1528763" cy="1530569"/>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173" name="Shape 173"/>
        <p:cNvGrpSpPr/>
        <p:nvPr/>
      </p:nvGrpSpPr>
      <p:grpSpPr>
        <a:xfrm>
          <a:off x="0" y="0"/>
          <a:ext cx="0" cy="0"/>
          <a:chOff x="0" y="0"/>
          <a:chExt cx="0" cy="0"/>
        </a:xfrm>
      </p:grpSpPr>
      <p:sp>
        <p:nvSpPr>
          <p:cNvPr id="174" name="Google Shape;174;p36"/>
          <p:cNvSpPr/>
          <p:nvPr>
            <p:ph idx="2" type="pic"/>
          </p:nvPr>
        </p:nvSpPr>
        <p:spPr>
          <a:xfrm>
            <a:off x="1714500" y="2663825"/>
            <a:ext cx="1905000"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5" name="Google Shape;175;p36"/>
          <p:cNvSpPr txBox="1"/>
          <p:nvPr>
            <p:ph type="title"/>
          </p:nvPr>
        </p:nvSpPr>
        <p:spPr>
          <a:xfrm>
            <a:off x="1714500" y="952500"/>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36"/>
          <p:cNvSpPr/>
          <p:nvPr/>
        </p:nvSpPr>
        <p:spPr>
          <a:xfrm>
            <a:off x="1714500" y="958298"/>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77" name="Google Shape;177;p36"/>
          <p:cNvSpPr/>
          <p:nvPr>
            <p:ph idx="3" type="pic"/>
          </p:nvPr>
        </p:nvSpPr>
        <p:spPr>
          <a:xfrm>
            <a:off x="3619500" y="2663825"/>
            <a:ext cx="1905000"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8" name="Google Shape;178;p36"/>
          <p:cNvSpPr/>
          <p:nvPr>
            <p:ph idx="4" type="pic"/>
          </p:nvPr>
        </p:nvSpPr>
        <p:spPr>
          <a:xfrm>
            <a:off x="5524500" y="2663825"/>
            <a:ext cx="1905000"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9" name="Google Shape;179;p36"/>
          <p:cNvSpPr/>
          <p:nvPr>
            <p:ph idx="5" type="pic"/>
          </p:nvPr>
        </p:nvSpPr>
        <p:spPr>
          <a:xfrm>
            <a:off x="7429500" y="2663824"/>
            <a:ext cx="1905000"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80" name="Google Shape;180;p36"/>
          <p:cNvSpPr/>
          <p:nvPr>
            <p:ph idx="6" type="pic"/>
          </p:nvPr>
        </p:nvSpPr>
        <p:spPr>
          <a:xfrm>
            <a:off x="9334500" y="2663824"/>
            <a:ext cx="1905000" cy="247967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181" name="Shape 181"/>
        <p:cNvGrpSpPr/>
        <p:nvPr/>
      </p:nvGrpSpPr>
      <p:grpSpPr>
        <a:xfrm>
          <a:off x="0" y="0"/>
          <a:ext cx="0" cy="0"/>
          <a:chOff x="0" y="0"/>
          <a:chExt cx="0" cy="0"/>
        </a:xfrm>
      </p:grpSpPr>
      <p:sp>
        <p:nvSpPr>
          <p:cNvPr id="182" name="Google Shape;182;p37"/>
          <p:cNvSpPr/>
          <p:nvPr>
            <p:ph idx="2" type="pic"/>
          </p:nvPr>
        </p:nvSpPr>
        <p:spPr>
          <a:xfrm>
            <a:off x="762000" y="0"/>
            <a:ext cx="485775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83" name="Google Shape;183;p37"/>
          <p:cNvSpPr txBox="1"/>
          <p:nvPr>
            <p:ph type="title"/>
          </p:nvPr>
        </p:nvSpPr>
        <p:spPr>
          <a:xfrm>
            <a:off x="6477000" y="952500"/>
            <a:ext cx="47625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37"/>
          <p:cNvSpPr/>
          <p:nvPr/>
        </p:nvSpPr>
        <p:spPr>
          <a:xfrm>
            <a:off x="6477000" y="958298"/>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185" name="Shape 185"/>
        <p:cNvGrpSpPr/>
        <p:nvPr/>
      </p:nvGrpSpPr>
      <p:grpSpPr>
        <a:xfrm>
          <a:off x="0" y="0"/>
          <a:ext cx="0" cy="0"/>
          <a:chOff x="0" y="0"/>
          <a:chExt cx="0" cy="0"/>
        </a:xfrm>
      </p:grpSpPr>
      <p:sp>
        <p:nvSpPr>
          <p:cNvPr id="186" name="Google Shape;186;p38"/>
          <p:cNvSpPr/>
          <p:nvPr>
            <p:ph idx="2" type="pic"/>
          </p:nvPr>
        </p:nvSpPr>
        <p:spPr>
          <a:xfrm>
            <a:off x="2275114" y="952499"/>
            <a:ext cx="3508375" cy="4953001"/>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87" name="Google Shape;187;p38"/>
          <p:cNvSpPr txBox="1"/>
          <p:nvPr>
            <p:ph type="title"/>
          </p:nvPr>
        </p:nvSpPr>
        <p:spPr>
          <a:xfrm>
            <a:off x="6477000" y="952500"/>
            <a:ext cx="47625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38"/>
          <p:cNvSpPr/>
          <p:nvPr/>
        </p:nvSpPr>
        <p:spPr>
          <a:xfrm>
            <a:off x="6477000" y="958298"/>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189" name="Shape 189"/>
        <p:cNvGrpSpPr/>
        <p:nvPr/>
      </p:nvGrpSpPr>
      <p:grpSpPr>
        <a:xfrm>
          <a:off x="0" y="0"/>
          <a:ext cx="0" cy="0"/>
          <a:chOff x="0" y="0"/>
          <a:chExt cx="0" cy="0"/>
        </a:xfrm>
      </p:grpSpPr>
      <p:sp>
        <p:nvSpPr>
          <p:cNvPr id="190" name="Google Shape;190;p39"/>
          <p:cNvSpPr/>
          <p:nvPr/>
        </p:nvSpPr>
        <p:spPr>
          <a:xfrm>
            <a:off x="1714500" y="958298"/>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91" name="Google Shape;191;p39"/>
          <p:cNvSpPr/>
          <p:nvPr>
            <p:ph idx="2" type="pic"/>
          </p:nvPr>
        </p:nvSpPr>
        <p:spPr>
          <a:xfrm>
            <a:off x="1714500" y="2562564"/>
            <a:ext cx="4762500" cy="4295436"/>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92" name="Google Shape;192;p39"/>
          <p:cNvSpPr txBox="1"/>
          <p:nvPr>
            <p:ph type="title"/>
          </p:nvPr>
        </p:nvSpPr>
        <p:spPr>
          <a:xfrm>
            <a:off x="1714500" y="953845"/>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193" name="Shape 193"/>
        <p:cNvGrpSpPr/>
        <p:nvPr/>
      </p:nvGrpSpPr>
      <p:grpSpPr>
        <a:xfrm>
          <a:off x="0" y="0"/>
          <a:ext cx="0" cy="0"/>
          <a:chOff x="0" y="0"/>
          <a:chExt cx="0" cy="0"/>
        </a:xfrm>
      </p:grpSpPr>
      <p:sp>
        <p:nvSpPr>
          <p:cNvPr id="194" name="Google Shape;194;p40"/>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algn="ctr">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40"/>
          <p:cNvSpPr/>
          <p:nvPr>
            <p:ph idx="2" type="pic"/>
          </p:nvPr>
        </p:nvSpPr>
        <p:spPr>
          <a:xfrm>
            <a:off x="2576146" y="2339423"/>
            <a:ext cx="1890347" cy="1714499"/>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96" name="Google Shape;196;p40"/>
          <p:cNvSpPr/>
          <p:nvPr>
            <p:ph idx="3" type="pic"/>
          </p:nvPr>
        </p:nvSpPr>
        <p:spPr>
          <a:xfrm>
            <a:off x="4572000" y="2339423"/>
            <a:ext cx="1905000" cy="1714499"/>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97" name="Google Shape;197;p40"/>
          <p:cNvSpPr/>
          <p:nvPr>
            <p:ph idx="4" type="pic"/>
          </p:nvPr>
        </p:nvSpPr>
        <p:spPr>
          <a:xfrm>
            <a:off x="6567854" y="2339423"/>
            <a:ext cx="1890347" cy="1714499"/>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98" name="Google Shape;198;p40"/>
          <p:cNvSpPr/>
          <p:nvPr>
            <p:ph idx="5" type="pic"/>
          </p:nvPr>
        </p:nvSpPr>
        <p:spPr>
          <a:xfrm>
            <a:off x="8563708" y="2339423"/>
            <a:ext cx="1890347" cy="1714499"/>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35" name="Shape 35"/>
        <p:cNvGrpSpPr/>
        <p:nvPr/>
      </p:nvGrpSpPr>
      <p:grpSpPr>
        <a:xfrm>
          <a:off x="0" y="0"/>
          <a:ext cx="0" cy="0"/>
          <a:chOff x="0" y="0"/>
          <a:chExt cx="0" cy="0"/>
        </a:xfrm>
      </p:grpSpPr>
      <p:sp>
        <p:nvSpPr>
          <p:cNvPr id="36" name="Google Shape;36;p5"/>
          <p:cNvSpPr txBox="1"/>
          <p:nvPr>
            <p:ph type="title"/>
          </p:nvPr>
        </p:nvSpPr>
        <p:spPr>
          <a:xfrm>
            <a:off x="1714500" y="952500"/>
            <a:ext cx="5481828" cy="1570891"/>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4400"/>
              <a:buFont typeface="Montserrat"/>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
          <p:cNvSpPr/>
          <p:nvPr/>
        </p:nvSpPr>
        <p:spPr>
          <a:xfrm>
            <a:off x="17145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8" name="Google Shape;38;p5"/>
          <p:cNvSpPr/>
          <p:nvPr>
            <p:ph idx="2" type="pic"/>
          </p:nvPr>
        </p:nvSpPr>
        <p:spPr>
          <a:xfrm>
            <a:off x="7429500" y="952500"/>
            <a:ext cx="3810000"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199" name="Shape 199"/>
        <p:cNvGrpSpPr/>
        <p:nvPr/>
      </p:nvGrpSpPr>
      <p:grpSpPr>
        <a:xfrm>
          <a:off x="0" y="0"/>
          <a:ext cx="0" cy="0"/>
          <a:chOff x="0" y="0"/>
          <a:chExt cx="0" cy="0"/>
        </a:xfrm>
      </p:grpSpPr>
      <p:sp>
        <p:nvSpPr>
          <p:cNvPr id="200" name="Google Shape;200;p41"/>
          <p:cNvSpPr txBox="1"/>
          <p:nvPr>
            <p:ph type="title"/>
          </p:nvPr>
        </p:nvSpPr>
        <p:spPr>
          <a:xfrm>
            <a:off x="1714500" y="952500"/>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41"/>
          <p:cNvSpPr/>
          <p:nvPr>
            <p:ph idx="2" type="pic"/>
          </p:nvPr>
        </p:nvSpPr>
        <p:spPr>
          <a:xfrm>
            <a:off x="4051332" y="2482859"/>
            <a:ext cx="1327118" cy="287113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02" name="Google Shape;202;p41"/>
          <p:cNvSpPr/>
          <p:nvPr/>
        </p:nvSpPr>
        <p:spPr>
          <a:xfrm>
            <a:off x="17145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203" name="Shape 203"/>
        <p:cNvGrpSpPr/>
        <p:nvPr/>
      </p:nvGrpSpPr>
      <p:grpSpPr>
        <a:xfrm>
          <a:off x="0" y="0"/>
          <a:ext cx="0" cy="0"/>
          <a:chOff x="0" y="0"/>
          <a:chExt cx="0" cy="0"/>
        </a:xfrm>
      </p:grpSpPr>
      <p:sp>
        <p:nvSpPr>
          <p:cNvPr id="204" name="Google Shape;204;p42"/>
          <p:cNvSpPr txBox="1"/>
          <p:nvPr>
            <p:ph type="title"/>
          </p:nvPr>
        </p:nvSpPr>
        <p:spPr>
          <a:xfrm>
            <a:off x="1714500" y="952500"/>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42"/>
          <p:cNvSpPr/>
          <p:nvPr>
            <p:ph idx="2" type="pic"/>
          </p:nvPr>
        </p:nvSpPr>
        <p:spPr>
          <a:xfrm>
            <a:off x="6477000" y="2878915"/>
            <a:ext cx="4180269" cy="2615793"/>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06" name="Google Shape;206;p42"/>
          <p:cNvSpPr/>
          <p:nvPr/>
        </p:nvSpPr>
        <p:spPr>
          <a:xfrm>
            <a:off x="17145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207" name="Shape 207"/>
        <p:cNvGrpSpPr/>
        <p:nvPr/>
      </p:nvGrpSpPr>
      <p:grpSpPr>
        <a:xfrm>
          <a:off x="0" y="0"/>
          <a:ext cx="0" cy="0"/>
          <a:chOff x="0" y="0"/>
          <a:chExt cx="0" cy="0"/>
        </a:xfrm>
      </p:grpSpPr>
      <p:sp>
        <p:nvSpPr>
          <p:cNvPr id="208" name="Google Shape;208;p43"/>
          <p:cNvSpPr/>
          <p:nvPr>
            <p:ph idx="2" type="pic"/>
          </p:nvPr>
        </p:nvSpPr>
        <p:spPr>
          <a:xfrm>
            <a:off x="7962915" y="1507121"/>
            <a:ext cx="1777985" cy="3843757"/>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09" name="Google Shape;209;p43"/>
          <p:cNvSpPr txBox="1"/>
          <p:nvPr>
            <p:ph type="title"/>
          </p:nvPr>
        </p:nvSpPr>
        <p:spPr>
          <a:xfrm>
            <a:off x="1714500" y="953845"/>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43"/>
          <p:cNvSpPr/>
          <p:nvPr/>
        </p:nvSpPr>
        <p:spPr>
          <a:xfrm>
            <a:off x="17145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211" name="Shape 211"/>
        <p:cNvGrpSpPr/>
        <p:nvPr/>
      </p:nvGrpSpPr>
      <p:grpSpPr>
        <a:xfrm>
          <a:off x="0" y="0"/>
          <a:ext cx="0" cy="0"/>
          <a:chOff x="0" y="0"/>
          <a:chExt cx="0" cy="0"/>
        </a:xfrm>
      </p:grpSpPr>
      <p:sp>
        <p:nvSpPr>
          <p:cNvPr id="212" name="Google Shape;212;p44"/>
          <p:cNvSpPr/>
          <p:nvPr/>
        </p:nvSpPr>
        <p:spPr>
          <a:xfrm>
            <a:off x="766080" y="0"/>
            <a:ext cx="11425920" cy="3429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213" name="Google Shape;213;p44"/>
          <p:cNvSpPr txBox="1"/>
          <p:nvPr>
            <p:ph type="title"/>
          </p:nvPr>
        </p:nvSpPr>
        <p:spPr>
          <a:xfrm>
            <a:off x="6477000" y="952500"/>
            <a:ext cx="47625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rgbClr val="FFFFFF"/>
              </a:buClr>
              <a:buSzPts val="3000"/>
              <a:buFont typeface="Montserrat"/>
              <a:buNone/>
              <a:defRPr sz="3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44"/>
          <p:cNvSpPr/>
          <p:nvPr>
            <p:ph idx="2" type="pic"/>
          </p:nvPr>
        </p:nvSpPr>
        <p:spPr>
          <a:xfrm>
            <a:off x="2700336" y="1139834"/>
            <a:ext cx="2152651" cy="4651365"/>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215" name="Shape 215"/>
        <p:cNvGrpSpPr/>
        <p:nvPr/>
      </p:nvGrpSpPr>
      <p:grpSpPr>
        <a:xfrm>
          <a:off x="0" y="0"/>
          <a:ext cx="0" cy="0"/>
          <a:chOff x="0" y="0"/>
          <a:chExt cx="0" cy="0"/>
        </a:xfrm>
      </p:grpSpPr>
      <p:sp>
        <p:nvSpPr>
          <p:cNvPr id="216" name="Google Shape;216;p45"/>
          <p:cNvSpPr/>
          <p:nvPr/>
        </p:nvSpPr>
        <p:spPr>
          <a:xfrm>
            <a:off x="8382000" y="0"/>
            <a:ext cx="3810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217" name="Google Shape;217;p45"/>
          <p:cNvSpPr/>
          <p:nvPr>
            <p:ph idx="2" type="pic"/>
          </p:nvPr>
        </p:nvSpPr>
        <p:spPr>
          <a:xfrm>
            <a:off x="5277530" y="1657350"/>
            <a:ext cx="6033407" cy="34290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18" name="Google Shape;218;p45"/>
          <p:cNvSpPr/>
          <p:nvPr/>
        </p:nvSpPr>
        <p:spPr>
          <a:xfrm>
            <a:off x="17145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219" name="Google Shape;219;p45"/>
          <p:cNvSpPr txBox="1"/>
          <p:nvPr>
            <p:ph type="title"/>
          </p:nvPr>
        </p:nvSpPr>
        <p:spPr>
          <a:xfrm>
            <a:off x="1714500" y="953845"/>
            <a:ext cx="4762500"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220" name="Shape 220"/>
        <p:cNvGrpSpPr/>
        <p:nvPr/>
      </p:nvGrpSpPr>
      <p:grpSpPr>
        <a:xfrm>
          <a:off x="0" y="0"/>
          <a:ext cx="0" cy="0"/>
          <a:chOff x="0" y="0"/>
          <a:chExt cx="0" cy="0"/>
        </a:xfrm>
      </p:grpSpPr>
      <p:sp>
        <p:nvSpPr>
          <p:cNvPr id="221" name="Google Shape;221;p46"/>
          <p:cNvSpPr txBox="1"/>
          <p:nvPr>
            <p:ph type="title"/>
          </p:nvPr>
        </p:nvSpPr>
        <p:spPr>
          <a:xfrm>
            <a:off x="1714500" y="952501"/>
            <a:ext cx="9525000" cy="7620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p46"/>
          <p:cNvSpPr/>
          <p:nvPr>
            <p:ph idx="2" type="pic"/>
          </p:nvPr>
        </p:nvSpPr>
        <p:spPr>
          <a:xfrm>
            <a:off x="2667000" y="1942011"/>
            <a:ext cx="7620000" cy="2719443"/>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223" name="Shape 223"/>
        <p:cNvGrpSpPr/>
        <p:nvPr/>
      </p:nvGrpSpPr>
      <p:grpSpPr>
        <a:xfrm>
          <a:off x="0" y="0"/>
          <a:ext cx="0" cy="0"/>
          <a:chOff x="0" y="0"/>
          <a:chExt cx="0" cy="0"/>
        </a:xfrm>
      </p:grpSpPr>
      <p:sp>
        <p:nvSpPr>
          <p:cNvPr id="224" name="Google Shape;224;p47"/>
          <p:cNvSpPr/>
          <p:nvPr>
            <p:ph idx="2" type="pic"/>
          </p:nvPr>
        </p:nvSpPr>
        <p:spPr>
          <a:xfrm>
            <a:off x="2667000" y="1714501"/>
            <a:ext cx="7620000" cy="2946954"/>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1">
  <p:cSld name="Content 01">
    <p:spTree>
      <p:nvGrpSpPr>
        <p:cNvPr id="225" name="Shape 225"/>
        <p:cNvGrpSpPr/>
        <p:nvPr/>
      </p:nvGrpSpPr>
      <p:grpSpPr>
        <a:xfrm>
          <a:off x="0" y="0"/>
          <a:ext cx="0" cy="0"/>
          <a:chOff x="0" y="0"/>
          <a:chExt cx="0" cy="0"/>
        </a:xfrm>
      </p:grpSpPr>
      <p:sp>
        <p:nvSpPr>
          <p:cNvPr id="226" name="Google Shape;226;p48"/>
          <p:cNvSpPr txBox="1"/>
          <p:nvPr>
            <p:ph type="title"/>
          </p:nvPr>
        </p:nvSpPr>
        <p:spPr>
          <a:xfrm>
            <a:off x="1600200" y="914400"/>
            <a:ext cx="3124500" cy="2342700"/>
          </a:xfrm>
          <a:prstGeom prst="rect">
            <a:avLst/>
          </a:prstGeom>
          <a:noFill/>
          <a:ln>
            <a:noFill/>
          </a:ln>
        </p:spPr>
        <p:txBody>
          <a:bodyPr anchorCtr="0" anchor="t" bIns="0" lIns="0" spcFirstLastPara="1" rIns="0" wrap="square" tIns="182875">
            <a:noAutofit/>
          </a:bodyPr>
          <a:lstStyle>
            <a:lvl1pPr lvl="0" rtl="0" algn="l">
              <a:lnSpc>
                <a:spcPct val="100000"/>
              </a:lnSpc>
              <a:spcBef>
                <a:spcPts val="0"/>
              </a:spcBef>
              <a:spcAft>
                <a:spcPts val="0"/>
              </a:spcAft>
              <a:buClr>
                <a:schemeClr val="dk1"/>
              </a:buClr>
              <a:buSzPts val="4000"/>
              <a:buFont typeface="Poppin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49"/>
          <p:cNvSpPr txBox="1"/>
          <p:nvPr>
            <p:ph type="title"/>
          </p:nvPr>
        </p:nvSpPr>
        <p:spPr>
          <a:xfrm>
            <a:off x="2028824" y="946702"/>
            <a:ext cx="9152700" cy="1250100"/>
          </a:xfrm>
          <a:prstGeom prst="rect">
            <a:avLst/>
          </a:prstGeom>
          <a:noFill/>
          <a:ln>
            <a:noFill/>
          </a:ln>
        </p:spPr>
        <p:txBody>
          <a:bodyPr anchorCtr="0" anchor="t" bIns="0" lIns="0" spcFirstLastPara="1" rIns="0" wrap="square" tIns="192000">
            <a:noAutofit/>
          </a:bodyPr>
          <a:lstStyle>
            <a:lvl1pPr lvl="0" rtl="0" algn="l">
              <a:lnSpc>
                <a:spcPct val="80000"/>
              </a:lnSpc>
              <a:spcBef>
                <a:spcPts val="0"/>
              </a:spcBef>
              <a:spcAft>
                <a:spcPts val="0"/>
              </a:spcAft>
              <a:buClr>
                <a:schemeClr val="dk1"/>
              </a:buClr>
              <a:buSzPts val="1900"/>
              <a:buFont typeface="Avenir"/>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Slide">
  <p:cSld name="01_Title Slide">
    <p:spTree>
      <p:nvGrpSpPr>
        <p:cNvPr id="229" name="Shape 229"/>
        <p:cNvGrpSpPr/>
        <p:nvPr/>
      </p:nvGrpSpPr>
      <p:grpSpPr>
        <a:xfrm>
          <a:off x="0" y="0"/>
          <a:ext cx="0" cy="0"/>
          <a:chOff x="0" y="0"/>
          <a:chExt cx="0" cy="0"/>
        </a:xfrm>
      </p:grpSpPr>
      <p:sp>
        <p:nvSpPr>
          <p:cNvPr id="230" name="Google Shape;230;p50"/>
          <p:cNvSpPr txBox="1"/>
          <p:nvPr>
            <p:ph type="title"/>
          </p:nvPr>
        </p:nvSpPr>
        <p:spPr>
          <a:xfrm>
            <a:off x="2028824" y="946702"/>
            <a:ext cx="9152700" cy="1250100"/>
          </a:xfrm>
          <a:prstGeom prst="rect">
            <a:avLst/>
          </a:prstGeom>
          <a:noFill/>
          <a:ln>
            <a:noFill/>
          </a:ln>
        </p:spPr>
        <p:txBody>
          <a:bodyPr anchorCtr="0" anchor="t" bIns="0" lIns="0" spcFirstLastPara="1" rIns="0" wrap="square" tIns="192000">
            <a:noAutofit/>
          </a:bodyPr>
          <a:lstStyle>
            <a:lvl1pPr lvl="0" rtl="0" algn="l">
              <a:lnSpc>
                <a:spcPct val="80000"/>
              </a:lnSpc>
              <a:spcBef>
                <a:spcPts val="0"/>
              </a:spcBef>
              <a:spcAft>
                <a:spcPts val="0"/>
              </a:spcAft>
              <a:buClr>
                <a:schemeClr val="dk1"/>
              </a:buClr>
              <a:buSzPts val="3600"/>
              <a:buFont typeface="Avenir"/>
              <a:buNone/>
              <a:defRPr b="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39" name="Shape 39"/>
        <p:cNvGrpSpPr/>
        <p:nvPr/>
      </p:nvGrpSpPr>
      <p:grpSpPr>
        <a:xfrm>
          <a:off x="0" y="0"/>
          <a:ext cx="0" cy="0"/>
          <a:chOff x="0" y="0"/>
          <a:chExt cx="0" cy="0"/>
        </a:xfrm>
      </p:grpSpPr>
      <p:sp>
        <p:nvSpPr>
          <p:cNvPr id="40" name="Google Shape;40;p6"/>
          <p:cNvSpPr/>
          <p:nvPr>
            <p:ph idx="2" type="pic"/>
          </p:nvPr>
        </p:nvSpPr>
        <p:spPr>
          <a:xfrm>
            <a:off x="4572000" y="0"/>
            <a:ext cx="76200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1" name="Google Shape;41;p6"/>
          <p:cNvSpPr txBox="1"/>
          <p:nvPr>
            <p:ph type="title"/>
          </p:nvPr>
        </p:nvSpPr>
        <p:spPr>
          <a:xfrm>
            <a:off x="2667000" y="3432175"/>
            <a:ext cx="3810000" cy="171132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600"/>
              <a:buFont typeface="Montserra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31" name="Shape 231"/>
        <p:cNvGrpSpPr/>
        <p:nvPr/>
      </p:nvGrpSpPr>
      <p:grpSpPr>
        <a:xfrm>
          <a:off x="0" y="0"/>
          <a:ext cx="0" cy="0"/>
          <a:chOff x="0" y="0"/>
          <a:chExt cx="0" cy="0"/>
        </a:xfrm>
      </p:grpSpPr>
      <p:sp>
        <p:nvSpPr>
          <p:cNvPr id="232" name="Google Shape;232;p51"/>
          <p:cNvSpPr txBox="1"/>
          <p:nvPr>
            <p:ph type="title"/>
          </p:nvPr>
        </p:nvSpPr>
        <p:spPr>
          <a:xfrm>
            <a:off x="676800" y="547600"/>
            <a:ext cx="10838400" cy="438000"/>
          </a:xfrm>
          <a:prstGeom prst="rect">
            <a:avLst/>
          </a:prstGeom>
          <a:noFill/>
          <a:ln>
            <a:noFill/>
          </a:ln>
        </p:spPr>
        <p:txBody>
          <a:bodyPr anchorCtr="0" anchor="t" bIns="68575" lIns="68575" spcFirstLastPara="1" rIns="68575" wrap="square" tIns="68575">
            <a:noAutofit/>
          </a:bodyPr>
          <a:lstStyle>
            <a:lvl1pPr lvl="0" marR="0" rtl="0" algn="ctr">
              <a:lnSpc>
                <a:spcPct val="90000"/>
              </a:lnSpc>
              <a:spcBef>
                <a:spcPts val="0"/>
              </a:spcBef>
              <a:spcAft>
                <a:spcPts val="0"/>
              </a:spcAft>
              <a:buClr>
                <a:schemeClr val="dk1"/>
              </a:buClr>
              <a:buSzPts val="3200"/>
              <a:buFont typeface="Avenir"/>
              <a:buNone/>
              <a:defRPr i="0" sz="4267" u="none" cap="none" strike="noStrike">
                <a:solidFill>
                  <a:schemeClr val="dk1"/>
                </a:solidFill>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p:txBody>
      </p:sp>
      <p:sp>
        <p:nvSpPr>
          <p:cNvPr id="233" name="Google Shape;233;p51"/>
          <p:cNvSpPr txBox="1"/>
          <p:nvPr>
            <p:ph idx="12" type="sldNum"/>
          </p:nvPr>
        </p:nvSpPr>
        <p:spPr>
          <a:xfrm>
            <a:off x="5588003" y="6477005"/>
            <a:ext cx="1016100" cy="168300"/>
          </a:xfrm>
          <a:prstGeom prst="rect">
            <a:avLst/>
          </a:prstGeom>
          <a:noFill/>
          <a:ln>
            <a:noFill/>
          </a:ln>
        </p:spPr>
        <p:txBody>
          <a:bodyPr anchorCtr="0" anchor="ctr" bIns="40800" lIns="81600" spcFirstLastPara="1" rIns="81600" wrap="square" tIns="40800">
            <a:noAutofit/>
          </a:bodyPr>
          <a:lstStyle>
            <a:lvl1pPr indent="0" lvl="0"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1pPr>
            <a:lvl2pPr indent="0" lvl="1"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2pPr>
            <a:lvl3pPr indent="0" lvl="2"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3pPr>
            <a:lvl4pPr indent="0" lvl="3"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4pPr>
            <a:lvl5pPr indent="0" lvl="4"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5pPr>
            <a:lvl6pPr indent="0" lvl="5"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6pPr>
            <a:lvl7pPr indent="0" lvl="6"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7pPr>
            <a:lvl8pPr indent="0" lvl="7"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8pPr>
            <a:lvl9pPr indent="0" lvl="8" marL="0" marR="0" rtl="0" algn="ctr">
              <a:spcBef>
                <a:spcPts val="0"/>
              </a:spcBef>
              <a:spcAft>
                <a:spcPts val="0"/>
              </a:spcAft>
              <a:buClr>
                <a:srgbClr val="FFFFFF"/>
              </a:buClr>
              <a:buSzPts val="800"/>
              <a:buFont typeface="Corbel"/>
              <a:buNone/>
              <a:defRPr sz="800">
                <a:solidFill>
                  <a:srgbClr val="FFFFFF"/>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a_Custom Layout">
  <p:cSld name="2a_Custom Layout">
    <p:spTree>
      <p:nvGrpSpPr>
        <p:cNvPr id="234" name="Shape 234"/>
        <p:cNvGrpSpPr/>
        <p:nvPr/>
      </p:nvGrpSpPr>
      <p:grpSpPr>
        <a:xfrm>
          <a:off x="0" y="0"/>
          <a:ext cx="0" cy="0"/>
          <a:chOff x="0" y="0"/>
          <a:chExt cx="0" cy="0"/>
        </a:xfrm>
      </p:grpSpPr>
      <p:sp>
        <p:nvSpPr>
          <p:cNvPr id="235" name="Google Shape;235;p52"/>
          <p:cNvSpPr txBox="1"/>
          <p:nvPr>
            <p:ph type="title"/>
          </p:nvPr>
        </p:nvSpPr>
        <p:spPr>
          <a:xfrm>
            <a:off x="2028824" y="946702"/>
            <a:ext cx="9152700" cy="1249800"/>
          </a:xfrm>
          <a:prstGeom prst="rect">
            <a:avLst/>
          </a:prstGeom>
          <a:noFill/>
          <a:ln>
            <a:noFill/>
          </a:ln>
        </p:spPr>
        <p:txBody>
          <a:bodyPr anchorCtr="0" anchor="t" bIns="0" lIns="0" spcFirstLastPara="1" rIns="0" wrap="square" tIns="192000">
            <a:noAutofit/>
          </a:bodyPr>
          <a:lstStyle>
            <a:lvl1pPr lvl="0" rtl="0" algn="l">
              <a:lnSpc>
                <a:spcPct val="8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36" name="Shape 236"/>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Title Slide">
  <p:cSld name="53_Title Slide">
    <p:spTree>
      <p:nvGrpSpPr>
        <p:cNvPr id="237" name="Shape 237"/>
        <p:cNvGrpSpPr/>
        <p:nvPr/>
      </p:nvGrpSpPr>
      <p:grpSpPr>
        <a:xfrm>
          <a:off x="0" y="0"/>
          <a:ext cx="0" cy="0"/>
          <a:chOff x="0" y="0"/>
          <a:chExt cx="0" cy="0"/>
        </a:xfrm>
      </p:grpSpPr>
      <p:sp>
        <p:nvSpPr>
          <p:cNvPr id="238" name="Google Shape;238;p54"/>
          <p:cNvSpPr txBox="1"/>
          <p:nvPr>
            <p:ph type="title"/>
          </p:nvPr>
        </p:nvSpPr>
        <p:spPr>
          <a:xfrm>
            <a:off x="838200" y="735829"/>
            <a:ext cx="10515600" cy="623700"/>
          </a:xfrm>
          <a:prstGeom prst="rect">
            <a:avLst/>
          </a:prstGeom>
          <a:noFill/>
          <a:ln>
            <a:noFill/>
          </a:ln>
        </p:spPr>
        <p:txBody>
          <a:bodyPr anchorCtr="0" anchor="ctr" bIns="68575" lIns="68575" spcFirstLastPara="1" rIns="68575" wrap="square" tIns="68575">
            <a:noAutofit/>
          </a:bodyPr>
          <a:lstStyle>
            <a:lvl1pPr lvl="0" marR="0" rtl="0" algn="ctr">
              <a:lnSpc>
                <a:spcPct val="90000"/>
              </a:lnSpc>
              <a:spcBef>
                <a:spcPts val="0"/>
              </a:spcBef>
              <a:spcAft>
                <a:spcPts val="0"/>
              </a:spcAft>
              <a:buClr>
                <a:schemeClr val="dk1"/>
              </a:buClr>
              <a:buSzPts val="3000"/>
              <a:buFont typeface="Avenir"/>
              <a:buNone/>
              <a:defRPr i="0" sz="4000" u="none" cap="none" strike="noStrike">
                <a:solidFill>
                  <a:schemeClr val="dk1"/>
                </a:solidFill>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Right Layout">
  <p:cSld name="02_Right Layout">
    <p:spTree>
      <p:nvGrpSpPr>
        <p:cNvPr id="239" name="Shape 239"/>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247" name="Shape 247"/>
        <p:cNvGrpSpPr/>
        <p:nvPr/>
      </p:nvGrpSpPr>
      <p:grpSpPr>
        <a:xfrm>
          <a:off x="0" y="0"/>
          <a:ext cx="0" cy="0"/>
          <a:chOff x="0" y="0"/>
          <a:chExt cx="0" cy="0"/>
        </a:xfrm>
      </p:grpSpPr>
      <p:sp>
        <p:nvSpPr>
          <p:cNvPr id="248" name="Google Shape;248;p57"/>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249" name="Google Shape;249;p57"/>
          <p:cNvSpPr txBox="1"/>
          <p:nvPr>
            <p:ph type="title"/>
          </p:nvPr>
        </p:nvSpPr>
        <p:spPr>
          <a:xfrm>
            <a:off x="914400" y="1714500"/>
            <a:ext cx="6667500" cy="23715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5400"/>
              <a:buFont typeface="Montserrat"/>
              <a:buNone/>
              <a:defRPr sz="5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0" name="Google Shape;250;p57"/>
          <p:cNvSpPr/>
          <p:nvPr/>
        </p:nvSpPr>
        <p:spPr>
          <a:xfrm>
            <a:off x="914400" y="1714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251" name="Google Shape;251;p57"/>
          <p:cNvSpPr/>
          <p:nvPr>
            <p:ph idx="2"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52" name="Google Shape;252;p57"/>
          <p:cNvSpPr/>
          <p:nvPr>
            <p:ph idx="3" type="pic"/>
          </p:nvPr>
        </p:nvSpPr>
        <p:spPr>
          <a:xfrm>
            <a:off x="8382000" y="1300277"/>
            <a:ext cx="3810000" cy="38433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53" name="Google Shape;253;p57"/>
          <p:cNvSpPr/>
          <p:nvPr>
            <p:ph idx="4" type="pic"/>
          </p:nvPr>
        </p:nvSpPr>
        <p:spPr>
          <a:xfrm>
            <a:off x="6035299" y="0"/>
            <a:ext cx="2286000" cy="1143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Custom Layout">
  <p:cSld name="03_Custom Layout">
    <p:spTree>
      <p:nvGrpSpPr>
        <p:cNvPr id="254" name="Shape 254"/>
        <p:cNvGrpSpPr/>
        <p:nvPr/>
      </p:nvGrpSpPr>
      <p:grpSpPr>
        <a:xfrm>
          <a:off x="0" y="0"/>
          <a:ext cx="0" cy="0"/>
          <a:chOff x="0" y="0"/>
          <a:chExt cx="0" cy="0"/>
        </a:xfrm>
      </p:grpSpPr>
      <p:sp>
        <p:nvSpPr>
          <p:cNvPr id="255" name="Google Shape;255;p58"/>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6" name="Google Shape;256;p58"/>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257" name="Shape 257"/>
        <p:cNvGrpSpPr/>
        <p:nvPr/>
      </p:nvGrpSpPr>
      <p:grpSpPr>
        <a:xfrm>
          <a:off x="0" y="0"/>
          <a:ext cx="0" cy="0"/>
          <a:chOff x="0" y="0"/>
          <a:chExt cx="0" cy="0"/>
        </a:xfrm>
      </p:grpSpPr>
      <p:sp>
        <p:nvSpPr>
          <p:cNvPr id="258" name="Google Shape;258;p59"/>
          <p:cNvSpPr/>
          <p:nvPr>
            <p:ph idx="2" type="pic"/>
          </p:nvPr>
        </p:nvSpPr>
        <p:spPr>
          <a:xfrm>
            <a:off x="17144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59" name="Google Shape;259;p59"/>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0" name="Google Shape;260;p59"/>
          <p:cNvSpPr/>
          <p:nvPr/>
        </p:nvSpPr>
        <p:spPr>
          <a:xfrm>
            <a:off x="17145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261" name="Google Shape;261;p59"/>
          <p:cNvSpPr/>
          <p:nvPr>
            <p:ph idx="3" type="pic"/>
          </p:nvPr>
        </p:nvSpPr>
        <p:spPr>
          <a:xfrm>
            <a:off x="41655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62" name="Google Shape;262;p59"/>
          <p:cNvSpPr/>
          <p:nvPr>
            <p:ph idx="4" type="pic"/>
          </p:nvPr>
        </p:nvSpPr>
        <p:spPr>
          <a:xfrm>
            <a:off x="66166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63" name="Google Shape;263;p59"/>
          <p:cNvSpPr/>
          <p:nvPr>
            <p:ph idx="5" type="pic"/>
          </p:nvPr>
        </p:nvSpPr>
        <p:spPr>
          <a:xfrm>
            <a:off x="9067799" y="2365375"/>
            <a:ext cx="21684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264" name="Shape 264"/>
        <p:cNvGrpSpPr/>
        <p:nvPr/>
      </p:nvGrpSpPr>
      <p:grpSpPr>
        <a:xfrm>
          <a:off x="0" y="0"/>
          <a:ext cx="0" cy="0"/>
          <a:chOff x="0" y="0"/>
          <a:chExt cx="0" cy="0"/>
        </a:xfrm>
      </p:grpSpPr>
      <p:sp>
        <p:nvSpPr>
          <p:cNvPr id="265" name="Google Shape;265;p60"/>
          <p:cNvSpPr txBox="1"/>
          <p:nvPr>
            <p:ph type="title"/>
          </p:nvPr>
        </p:nvSpPr>
        <p:spPr>
          <a:xfrm>
            <a:off x="1714500" y="952500"/>
            <a:ext cx="5481900" cy="1570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4400"/>
              <a:buFont typeface="Montserrat"/>
              <a:buNone/>
              <a:defRPr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6" name="Google Shape;266;p60"/>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267" name="Google Shape;267;p60"/>
          <p:cNvSpPr/>
          <p:nvPr>
            <p:ph idx="2" type="pic"/>
          </p:nvPr>
        </p:nvSpPr>
        <p:spPr>
          <a:xfrm>
            <a:off x="7429500" y="952500"/>
            <a:ext cx="3810000"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68" name="Shape 268"/>
        <p:cNvGrpSpPr/>
        <p:nvPr/>
      </p:nvGrpSpPr>
      <p:grpSpPr>
        <a:xfrm>
          <a:off x="0" y="0"/>
          <a:ext cx="0" cy="0"/>
          <a:chOff x="0" y="0"/>
          <a:chExt cx="0" cy="0"/>
        </a:xfrm>
      </p:grpSpPr>
      <p:sp>
        <p:nvSpPr>
          <p:cNvPr id="269" name="Google Shape;269;p61"/>
          <p:cNvSpPr/>
          <p:nvPr>
            <p:ph idx="2" type="pic"/>
          </p:nvPr>
        </p:nvSpPr>
        <p:spPr>
          <a:xfrm>
            <a:off x="4572000" y="0"/>
            <a:ext cx="76200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70" name="Google Shape;270;p61"/>
          <p:cNvSpPr txBox="1"/>
          <p:nvPr>
            <p:ph type="title"/>
          </p:nvPr>
        </p:nvSpPr>
        <p:spPr>
          <a:xfrm>
            <a:off x="2667000" y="3432175"/>
            <a:ext cx="38100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4400"/>
              <a:buFont typeface="Montserrat"/>
              <a:buNone/>
              <a:defRPr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Custom Layout">
  <p:cSld name="05_Custom Layout">
    <p:spTree>
      <p:nvGrpSpPr>
        <p:cNvPr id="42" name="Shape 42"/>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Custom Layout">
  <p:cSld name="05_Custom Layout">
    <p:spTree>
      <p:nvGrpSpPr>
        <p:cNvPr id="271" name="Shape 271"/>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272" name="Shape 272"/>
        <p:cNvGrpSpPr/>
        <p:nvPr/>
      </p:nvGrpSpPr>
      <p:grpSpPr>
        <a:xfrm>
          <a:off x="0" y="0"/>
          <a:ext cx="0" cy="0"/>
          <a:chOff x="0" y="0"/>
          <a:chExt cx="0" cy="0"/>
        </a:xfrm>
      </p:grpSpPr>
      <p:sp>
        <p:nvSpPr>
          <p:cNvPr id="273" name="Google Shape;273;p63"/>
          <p:cNvSpPr/>
          <p:nvPr>
            <p:ph idx="2" type="pic"/>
          </p:nvPr>
        </p:nvSpPr>
        <p:spPr>
          <a:xfrm>
            <a:off x="171450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74" name="Google Shape;274;p63"/>
          <p:cNvSpPr/>
          <p:nvPr>
            <p:ph idx="3" type="pic"/>
          </p:nvPr>
        </p:nvSpPr>
        <p:spPr>
          <a:xfrm>
            <a:off x="367952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75" name="Google Shape;275;p63"/>
          <p:cNvSpPr/>
          <p:nvPr>
            <p:ph idx="4" type="pic"/>
          </p:nvPr>
        </p:nvSpPr>
        <p:spPr>
          <a:xfrm>
            <a:off x="564454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76" name="Google Shape;276;p63"/>
          <p:cNvSpPr/>
          <p:nvPr>
            <p:ph idx="5" type="pic"/>
          </p:nvPr>
        </p:nvSpPr>
        <p:spPr>
          <a:xfrm>
            <a:off x="7609560"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77" name="Google Shape;277;p63"/>
          <p:cNvSpPr/>
          <p:nvPr>
            <p:ph idx="6" type="pic"/>
          </p:nvPr>
        </p:nvSpPr>
        <p:spPr>
          <a:xfrm>
            <a:off x="9574581" y="2306638"/>
            <a:ext cx="1665000" cy="3598800"/>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78" name="Google Shape;278;p63"/>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9" name="Google Shape;279;p63"/>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280" name="Shape 280"/>
        <p:cNvGrpSpPr/>
        <p:nvPr/>
      </p:nvGrpSpPr>
      <p:grpSpPr>
        <a:xfrm>
          <a:off x="0" y="0"/>
          <a:ext cx="0" cy="0"/>
          <a:chOff x="0" y="0"/>
          <a:chExt cx="0" cy="0"/>
        </a:xfrm>
      </p:grpSpPr>
      <p:sp>
        <p:nvSpPr>
          <p:cNvPr id="281" name="Google Shape;281;p64"/>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64"/>
          <p:cNvSpPr/>
          <p:nvPr>
            <p:ph idx="2" type="pic"/>
          </p:nvPr>
        </p:nvSpPr>
        <p:spPr>
          <a:xfrm>
            <a:off x="2700336" y="1139834"/>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83" name="Google Shape;283;p64"/>
          <p:cNvSpPr/>
          <p:nvPr/>
        </p:nvSpPr>
        <p:spPr>
          <a:xfrm>
            <a:off x="64770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284" name="Shape 284"/>
        <p:cNvGrpSpPr/>
        <p:nvPr/>
      </p:nvGrpSpPr>
      <p:grpSpPr>
        <a:xfrm>
          <a:off x="0" y="0"/>
          <a:ext cx="0" cy="0"/>
          <a:chOff x="0" y="0"/>
          <a:chExt cx="0" cy="0"/>
        </a:xfrm>
      </p:grpSpPr>
      <p:sp>
        <p:nvSpPr>
          <p:cNvPr id="285" name="Google Shape;285;p65"/>
          <p:cNvSpPr/>
          <p:nvPr/>
        </p:nvSpPr>
        <p:spPr>
          <a:xfrm>
            <a:off x="1714500" y="537829"/>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pic>
        <p:nvPicPr>
          <p:cNvPr id="286" name="Google Shape;286;p65"/>
          <p:cNvPicPr preferRelativeResize="0"/>
          <p:nvPr/>
        </p:nvPicPr>
        <p:blipFill rotWithShape="1">
          <a:blip r:embed="rId2">
            <a:alphaModFix/>
          </a:blip>
          <a:srcRect b="0" l="0" r="0" t="0"/>
          <a:stretch/>
        </p:blipFill>
        <p:spPr>
          <a:xfrm>
            <a:off x="5551453" y="1733550"/>
            <a:ext cx="6792453" cy="5124450"/>
          </a:xfrm>
          <a:prstGeom prst="rect">
            <a:avLst/>
          </a:prstGeom>
          <a:noFill/>
          <a:ln>
            <a:noFill/>
          </a:ln>
        </p:spPr>
      </p:pic>
      <p:sp>
        <p:nvSpPr>
          <p:cNvPr id="287" name="Google Shape;287;p65"/>
          <p:cNvSpPr txBox="1"/>
          <p:nvPr>
            <p:ph type="title"/>
          </p:nvPr>
        </p:nvSpPr>
        <p:spPr>
          <a:xfrm>
            <a:off x="1714500" y="539174"/>
            <a:ext cx="64866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65"/>
          <p:cNvSpPr/>
          <p:nvPr>
            <p:ph idx="2" type="pic"/>
          </p:nvPr>
        </p:nvSpPr>
        <p:spPr>
          <a:xfrm>
            <a:off x="5705475" y="1881187"/>
            <a:ext cx="6486600" cy="3667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Custom Layout">
  <p:cSld name="01_Custom Layout">
    <p:spTree>
      <p:nvGrpSpPr>
        <p:cNvPr id="289" name="Shape 289"/>
        <p:cNvGrpSpPr/>
        <p:nvPr/>
      </p:nvGrpSpPr>
      <p:grpSpPr>
        <a:xfrm>
          <a:off x="0" y="0"/>
          <a:ext cx="0" cy="0"/>
          <a:chOff x="0" y="0"/>
          <a:chExt cx="0" cy="0"/>
        </a:xfrm>
      </p:grpSpPr>
      <p:sp>
        <p:nvSpPr>
          <p:cNvPr id="290" name="Google Shape;290;p66"/>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1" name="Google Shape;291;p66"/>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pic>
        <p:nvPicPr>
          <p:cNvPr id="292" name="Google Shape;292;p66"/>
          <p:cNvPicPr preferRelativeResize="0"/>
          <p:nvPr/>
        </p:nvPicPr>
        <p:blipFill>
          <a:blip r:embed="rId2">
            <a:alphaModFix/>
          </a:blip>
          <a:stretch>
            <a:fillRect/>
          </a:stretch>
        </p:blipFill>
        <p:spPr>
          <a:xfrm>
            <a:off x="762000" y="6426582"/>
            <a:ext cx="1000300" cy="414800"/>
          </a:xfrm>
          <a:prstGeom prst="rect">
            <a:avLst/>
          </a:prstGeom>
          <a:noFill/>
          <a:ln>
            <a:noFill/>
          </a:ln>
        </p:spPr>
      </p:pic>
      <p:pic>
        <p:nvPicPr>
          <p:cNvPr id="293" name="Google Shape;293;p66"/>
          <p:cNvPicPr preferRelativeResize="0"/>
          <p:nvPr/>
        </p:nvPicPr>
        <p:blipFill>
          <a:blip r:embed="rId3">
            <a:alphaModFix/>
          </a:blip>
          <a:stretch>
            <a:fillRect/>
          </a:stretch>
        </p:blipFill>
        <p:spPr>
          <a:xfrm>
            <a:off x="10871407" y="6501321"/>
            <a:ext cx="1281425" cy="3168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294" name="Shape 294"/>
        <p:cNvGrpSpPr/>
        <p:nvPr/>
      </p:nvGrpSpPr>
      <p:grpSpPr>
        <a:xfrm>
          <a:off x="0" y="0"/>
          <a:ext cx="0" cy="0"/>
          <a:chOff x="0" y="0"/>
          <a:chExt cx="0" cy="0"/>
        </a:xfrm>
      </p:grpSpPr>
      <p:sp>
        <p:nvSpPr>
          <p:cNvPr id="295" name="Google Shape;295;p67"/>
          <p:cNvSpPr/>
          <p:nvPr>
            <p:ph idx="2" type="pic"/>
          </p:nvPr>
        </p:nvSpPr>
        <p:spPr>
          <a:xfrm>
            <a:off x="5400674" y="3429000"/>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96" name="Google Shape;296;p67"/>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7" name="Google Shape;297;p67"/>
          <p:cNvSpPr/>
          <p:nvPr>
            <p:ph idx="3" type="pic"/>
          </p:nvPr>
        </p:nvSpPr>
        <p:spPr>
          <a:xfrm>
            <a:off x="3335084" y="4075117"/>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98" name="Google Shape;298;p67"/>
          <p:cNvSpPr/>
          <p:nvPr>
            <p:ph idx="4" type="pic"/>
          </p:nvPr>
        </p:nvSpPr>
        <p:spPr>
          <a:xfrm>
            <a:off x="7469440" y="4075117"/>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299" name="Shape 299"/>
        <p:cNvGrpSpPr/>
        <p:nvPr/>
      </p:nvGrpSpPr>
      <p:grpSpPr>
        <a:xfrm>
          <a:off x="0" y="0"/>
          <a:ext cx="0" cy="0"/>
          <a:chOff x="0" y="0"/>
          <a:chExt cx="0" cy="0"/>
        </a:xfrm>
      </p:grpSpPr>
      <p:sp>
        <p:nvSpPr>
          <p:cNvPr id="300" name="Google Shape;300;p68"/>
          <p:cNvSpPr/>
          <p:nvPr>
            <p:ph idx="2" type="pic"/>
          </p:nvPr>
        </p:nvSpPr>
        <p:spPr>
          <a:xfrm>
            <a:off x="7118184" y="1055093"/>
            <a:ext cx="1778100" cy="39141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01" name="Google Shape;301;p68"/>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2" name="Google Shape;302;p68"/>
          <p:cNvSpPr/>
          <p:nvPr>
            <p:ph idx="3" type="pic"/>
          </p:nvPr>
        </p:nvSpPr>
        <p:spPr>
          <a:xfrm>
            <a:off x="9334890" y="2312393"/>
            <a:ext cx="1778100" cy="39141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03" name="Google Shape;303;p68"/>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Custom Layout">
  <p:cSld name="06_Custom Layout">
    <p:spTree>
      <p:nvGrpSpPr>
        <p:cNvPr id="304" name="Shape 304"/>
        <p:cNvGrpSpPr/>
        <p:nvPr/>
      </p:nvGrpSpPr>
      <p:grpSpPr>
        <a:xfrm>
          <a:off x="0" y="0"/>
          <a:ext cx="0" cy="0"/>
          <a:chOff x="0" y="0"/>
          <a:chExt cx="0" cy="0"/>
        </a:xfrm>
      </p:grpSpPr>
      <p:sp>
        <p:nvSpPr>
          <p:cNvPr id="305" name="Google Shape;305;p69"/>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Title">
  <p:cSld name="Blank w/ Title">
    <p:spTree>
      <p:nvGrpSpPr>
        <p:cNvPr id="306" name="Shape 306"/>
        <p:cNvGrpSpPr/>
        <p:nvPr/>
      </p:nvGrpSpPr>
      <p:grpSpPr>
        <a:xfrm>
          <a:off x="0" y="0"/>
          <a:ext cx="0" cy="0"/>
          <a:chOff x="0" y="0"/>
          <a:chExt cx="0" cy="0"/>
        </a:xfrm>
      </p:grpSpPr>
      <p:sp>
        <p:nvSpPr>
          <p:cNvPr id="307" name="Google Shape;307;p70"/>
          <p:cNvSpPr/>
          <p:nvPr/>
        </p:nvSpPr>
        <p:spPr>
          <a:xfrm>
            <a:off x="0" y="0"/>
            <a:ext cx="12192000" cy="6858000"/>
          </a:xfrm>
          <a:prstGeom prst="rect">
            <a:avLst/>
          </a:prstGeom>
          <a:solidFill>
            <a:srgbClr val="F6F7FB"/>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08" name="Google Shape;308;p70"/>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Custom Layout">
  <p:cSld name="07_Custom Layout">
    <p:spTree>
      <p:nvGrpSpPr>
        <p:cNvPr id="309" name="Shape 309"/>
        <p:cNvGrpSpPr/>
        <p:nvPr/>
      </p:nvGrpSpPr>
      <p:grpSpPr>
        <a:xfrm>
          <a:off x="0" y="0"/>
          <a:ext cx="0" cy="0"/>
          <a:chOff x="0" y="0"/>
          <a:chExt cx="0" cy="0"/>
        </a:xfrm>
      </p:grpSpPr>
      <p:sp>
        <p:nvSpPr>
          <p:cNvPr id="310" name="Google Shape;310;p71"/>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1" name="Google Shape;311;p71"/>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12" name="Google Shape;312;p71"/>
          <p:cNvSpPr/>
          <p:nvPr/>
        </p:nvSpPr>
        <p:spPr>
          <a:xfrm>
            <a:off x="762000" y="3429692"/>
            <a:ext cx="11430000" cy="3428400"/>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43" name="Shape 43"/>
        <p:cNvGrpSpPr/>
        <p:nvPr/>
      </p:nvGrpSpPr>
      <p:grpSpPr>
        <a:xfrm>
          <a:off x="0" y="0"/>
          <a:ext cx="0" cy="0"/>
          <a:chOff x="0" y="0"/>
          <a:chExt cx="0" cy="0"/>
        </a:xfrm>
      </p:grpSpPr>
      <p:sp>
        <p:nvSpPr>
          <p:cNvPr id="44" name="Google Shape;44;p8"/>
          <p:cNvSpPr/>
          <p:nvPr>
            <p:ph idx="2" type="pic"/>
          </p:nvPr>
        </p:nvSpPr>
        <p:spPr>
          <a:xfrm>
            <a:off x="1714500" y="2306638"/>
            <a:ext cx="1664919" cy="3598862"/>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5" name="Google Shape;45;p8"/>
          <p:cNvSpPr/>
          <p:nvPr>
            <p:ph idx="3" type="pic"/>
          </p:nvPr>
        </p:nvSpPr>
        <p:spPr>
          <a:xfrm>
            <a:off x="3679520" y="2306638"/>
            <a:ext cx="1664919" cy="3598862"/>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6" name="Google Shape;46;p8"/>
          <p:cNvSpPr/>
          <p:nvPr>
            <p:ph idx="4" type="pic"/>
          </p:nvPr>
        </p:nvSpPr>
        <p:spPr>
          <a:xfrm>
            <a:off x="5644540" y="2306638"/>
            <a:ext cx="1664919" cy="3598862"/>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7" name="Google Shape;47;p8"/>
          <p:cNvSpPr/>
          <p:nvPr>
            <p:ph idx="5" type="pic"/>
          </p:nvPr>
        </p:nvSpPr>
        <p:spPr>
          <a:xfrm>
            <a:off x="7609560" y="2306638"/>
            <a:ext cx="1664919" cy="3598862"/>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8" name="Google Shape;48;p8"/>
          <p:cNvSpPr/>
          <p:nvPr>
            <p:ph idx="6" type="pic"/>
          </p:nvPr>
        </p:nvSpPr>
        <p:spPr>
          <a:xfrm>
            <a:off x="9574581" y="2306638"/>
            <a:ext cx="1664919" cy="3598862"/>
          </a:xfrm>
          <a:prstGeom prst="rect">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9" name="Google Shape;49;p8"/>
          <p:cNvSpPr txBox="1"/>
          <p:nvPr>
            <p:ph type="title"/>
          </p:nvPr>
        </p:nvSpPr>
        <p:spPr>
          <a:xfrm>
            <a:off x="1714500" y="952500"/>
            <a:ext cx="95250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8"/>
          <p:cNvSpPr/>
          <p:nvPr/>
        </p:nvSpPr>
        <p:spPr>
          <a:xfrm>
            <a:off x="17145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Custom Layout">
  <p:cSld name="02_Custom Layout">
    <p:spTree>
      <p:nvGrpSpPr>
        <p:cNvPr id="313" name="Shape 313"/>
        <p:cNvGrpSpPr/>
        <p:nvPr/>
      </p:nvGrpSpPr>
      <p:grpSpPr>
        <a:xfrm>
          <a:off x="0" y="0"/>
          <a:ext cx="0" cy="0"/>
          <a:chOff x="0" y="0"/>
          <a:chExt cx="0" cy="0"/>
        </a:xfrm>
      </p:grpSpPr>
      <p:sp>
        <p:nvSpPr>
          <p:cNvPr id="314" name="Google Shape;314;p72"/>
          <p:cNvSpPr txBox="1"/>
          <p:nvPr>
            <p:ph type="title"/>
          </p:nvPr>
        </p:nvSpPr>
        <p:spPr>
          <a:xfrm>
            <a:off x="1714500" y="946702"/>
            <a:ext cx="9448800" cy="532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5" name="Google Shape;315;p72"/>
          <p:cNvSpPr txBox="1"/>
          <p:nvPr>
            <p:ph idx="1" type="body"/>
          </p:nvPr>
        </p:nvSpPr>
        <p:spPr>
          <a:xfrm>
            <a:off x="1714500" y="1534975"/>
            <a:ext cx="9448800" cy="5322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000"/>
              </a:spcBef>
              <a:spcAft>
                <a:spcPts val="0"/>
              </a:spcAft>
              <a:buClr>
                <a:schemeClr val="dk1"/>
              </a:buClr>
              <a:buSzPts val="2000"/>
              <a:buNone/>
              <a:defRPr sz="2000"/>
            </a:lvl1pPr>
            <a:lvl2pPr indent="-228600" lvl="1" marL="914400" rtl="0" algn="l">
              <a:lnSpc>
                <a:spcPct val="150000"/>
              </a:lnSpc>
              <a:spcBef>
                <a:spcPts val="499"/>
              </a:spcBef>
              <a:spcAft>
                <a:spcPts val="0"/>
              </a:spcAft>
              <a:buClr>
                <a:schemeClr val="dk1"/>
              </a:buClr>
              <a:buSzPts val="1800"/>
              <a:buNone/>
              <a:defRPr/>
            </a:lvl2pPr>
            <a:lvl3pPr indent="-228600" lvl="2" marL="1371600" rtl="0" algn="l">
              <a:lnSpc>
                <a:spcPct val="150000"/>
              </a:lnSpc>
              <a:spcBef>
                <a:spcPts val="499"/>
              </a:spcBef>
              <a:spcAft>
                <a:spcPts val="0"/>
              </a:spcAft>
              <a:buClr>
                <a:schemeClr val="dk1"/>
              </a:buClr>
              <a:buSzPts val="1800"/>
              <a:buNone/>
              <a:defRPr/>
            </a:lvl3pPr>
            <a:lvl4pPr indent="-228600" lvl="3" marL="1828800" rtl="0" algn="l">
              <a:lnSpc>
                <a:spcPct val="150000"/>
              </a:lnSpc>
              <a:spcBef>
                <a:spcPts val="499"/>
              </a:spcBef>
              <a:spcAft>
                <a:spcPts val="0"/>
              </a:spcAft>
              <a:buClr>
                <a:schemeClr val="dk1"/>
              </a:buClr>
              <a:buSzPts val="1800"/>
              <a:buNone/>
              <a:defRPr/>
            </a:lvl4pPr>
            <a:lvl5pPr indent="-228600" lvl="4" marL="2286000" rtl="0" algn="l">
              <a:lnSpc>
                <a:spcPct val="150000"/>
              </a:lnSpc>
              <a:spcBef>
                <a:spcPts val="499"/>
              </a:spcBef>
              <a:spcAft>
                <a:spcPts val="0"/>
              </a:spcAft>
              <a:buClr>
                <a:schemeClr val="dk1"/>
              </a:buClr>
              <a:buSzPts val="1800"/>
              <a:buNone/>
              <a:defRPr/>
            </a:lvl5pPr>
            <a:lvl6pPr indent="-342900" lvl="5" marL="2743200" rtl="0" algn="l">
              <a:lnSpc>
                <a:spcPct val="90000"/>
              </a:lnSpc>
              <a:spcBef>
                <a:spcPts val="499"/>
              </a:spcBef>
              <a:spcAft>
                <a:spcPts val="0"/>
              </a:spcAft>
              <a:buClr>
                <a:schemeClr val="dk1"/>
              </a:buClr>
              <a:buSzPts val="1800"/>
              <a:buChar char="•"/>
              <a:defRPr/>
            </a:lvl6pPr>
            <a:lvl7pPr indent="-342900" lvl="6" marL="3200400" rtl="0" algn="l">
              <a:lnSpc>
                <a:spcPct val="90000"/>
              </a:lnSpc>
              <a:spcBef>
                <a:spcPts val="499"/>
              </a:spcBef>
              <a:spcAft>
                <a:spcPts val="0"/>
              </a:spcAft>
              <a:buClr>
                <a:schemeClr val="dk1"/>
              </a:buClr>
              <a:buSzPts val="1800"/>
              <a:buChar char="•"/>
              <a:defRPr/>
            </a:lvl7pPr>
            <a:lvl8pPr indent="-342900" lvl="7" marL="3657600" rtl="0" algn="l">
              <a:lnSpc>
                <a:spcPct val="90000"/>
              </a:lnSpc>
              <a:spcBef>
                <a:spcPts val="499"/>
              </a:spcBef>
              <a:spcAft>
                <a:spcPts val="0"/>
              </a:spcAft>
              <a:buClr>
                <a:schemeClr val="dk1"/>
              </a:buClr>
              <a:buSzPts val="1800"/>
              <a:buChar char="•"/>
              <a:defRPr/>
            </a:lvl8pPr>
            <a:lvl9pPr indent="-342900" lvl="8" marL="4114800" rtl="0" algn="l">
              <a:lnSpc>
                <a:spcPct val="90000"/>
              </a:lnSpc>
              <a:spcBef>
                <a:spcPts val="499"/>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Custom Layout">
  <p:cSld name="09_Custom Layout">
    <p:spTree>
      <p:nvGrpSpPr>
        <p:cNvPr id="316" name="Shape 316"/>
        <p:cNvGrpSpPr/>
        <p:nvPr/>
      </p:nvGrpSpPr>
      <p:grpSpPr>
        <a:xfrm>
          <a:off x="0" y="0"/>
          <a:ext cx="0" cy="0"/>
          <a:chOff x="0" y="0"/>
          <a:chExt cx="0" cy="0"/>
        </a:xfrm>
      </p:grpSpPr>
      <p:sp>
        <p:nvSpPr>
          <p:cNvPr id="317" name="Google Shape;317;p73"/>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8" name="Google Shape;318;p73"/>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19" name="Google Shape;319;p73"/>
          <p:cNvSpPr/>
          <p:nvPr>
            <p:ph idx="2" type="pic"/>
          </p:nvPr>
        </p:nvSpPr>
        <p:spPr>
          <a:xfrm>
            <a:off x="6477000" y="0"/>
            <a:ext cx="571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320" name="Shape 320"/>
        <p:cNvGrpSpPr/>
        <p:nvPr/>
      </p:nvGrpSpPr>
      <p:grpSpPr>
        <a:xfrm>
          <a:off x="0" y="0"/>
          <a:ext cx="0" cy="0"/>
          <a:chOff x="0" y="0"/>
          <a:chExt cx="0" cy="0"/>
        </a:xfrm>
      </p:grpSpPr>
      <p:sp>
        <p:nvSpPr>
          <p:cNvPr id="321" name="Google Shape;321;p74"/>
          <p:cNvSpPr/>
          <p:nvPr/>
        </p:nvSpPr>
        <p:spPr>
          <a:xfrm>
            <a:off x="0" y="0"/>
            <a:ext cx="12192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22" name="Google Shape;322;p74"/>
          <p:cNvSpPr txBox="1"/>
          <p:nvPr>
            <p:ph type="title"/>
          </p:nvPr>
        </p:nvSpPr>
        <p:spPr>
          <a:xfrm>
            <a:off x="1333500" y="2197894"/>
            <a:ext cx="9525000" cy="24621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0"/>
              <a:buFont typeface="Montserrat"/>
              <a:buNone/>
              <a:defRPr sz="8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w/ Logos">
  <p:cSld name="Cover Slide w/ Logos">
    <p:spTree>
      <p:nvGrpSpPr>
        <p:cNvPr id="323" name="Shape 323"/>
        <p:cNvGrpSpPr/>
        <p:nvPr/>
      </p:nvGrpSpPr>
      <p:grpSpPr>
        <a:xfrm>
          <a:off x="0" y="0"/>
          <a:ext cx="0" cy="0"/>
          <a:chOff x="0" y="0"/>
          <a:chExt cx="0" cy="0"/>
        </a:xfrm>
      </p:grpSpPr>
      <p:sp>
        <p:nvSpPr>
          <p:cNvPr id="324" name="Google Shape;324;p75"/>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325" name="Google Shape;325;p75"/>
          <p:cNvSpPr/>
          <p:nvPr/>
        </p:nvSpPr>
        <p:spPr>
          <a:xfrm>
            <a:off x="0" y="0"/>
            <a:ext cx="7581900" cy="6858000"/>
          </a:xfrm>
          <a:prstGeom prst="rect">
            <a:avLst/>
          </a:prstGeom>
          <a:solidFill>
            <a:srgbClr val="F7F9FA"/>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Montserrat"/>
              <a:ea typeface="Montserrat"/>
              <a:cs typeface="Montserrat"/>
              <a:sym typeface="Montserrat"/>
            </a:endParaRPr>
          </a:p>
        </p:txBody>
      </p:sp>
      <p:sp>
        <p:nvSpPr>
          <p:cNvPr id="326" name="Google Shape;326;p75"/>
          <p:cNvSpPr txBox="1"/>
          <p:nvPr>
            <p:ph type="title"/>
          </p:nvPr>
        </p:nvSpPr>
        <p:spPr>
          <a:xfrm>
            <a:off x="914400" y="1714500"/>
            <a:ext cx="6667500" cy="23715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5400"/>
              <a:buFont typeface="Montserrat"/>
              <a:buNone/>
              <a:defRPr sz="5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7" name="Google Shape;327;p75"/>
          <p:cNvSpPr/>
          <p:nvPr/>
        </p:nvSpPr>
        <p:spPr>
          <a:xfrm>
            <a:off x="914400" y="1714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28" name="Google Shape;328;p75"/>
          <p:cNvSpPr/>
          <p:nvPr>
            <p:ph idx="2"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29" name="Google Shape;329;p75"/>
          <p:cNvSpPr/>
          <p:nvPr>
            <p:ph idx="3" type="pic"/>
          </p:nvPr>
        </p:nvSpPr>
        <p:spPr>
          <a:xfrm>
            <a:off x="6035040" y="1"/>
            <a:ext cx="2286000" cy="1141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330" name="Shape 330"/>
        <p:cNvGrpSpPr/>
        <p:nvPr/>
      </p:nvGrpSpPr>
      <p:grpSpPr>
        <a:xfrm>
          <a:off x="0" y="0"/>
          <a:ext cx="0" cy="0"/>
          <a:chOff x="0" y="0"/>
          <a:chExt cx="0" cy="0"/>
        </a:xfrm>
      </p:grpSpPr>
      <p:sp>
        <p:nvSpPr>
          <p:cNvPr id="331" name="Google Shape;331;p76"/>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32" name="Google Shape;332;p76"/>
          <p:cNvSpPr/>
          <p:nvPr>
            <p:ph idx="2" type="pic"/>
          </p:nvPr>
        </p:nvSpPr>
        <p:spPr>
          <a:xfrm>
            <a:off x="8382000" y="1714500"/>
            <a:ext cx="3810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33" name="Google Shape;333;p76"/>
          <p:cNvSpPr/>
          <p:nvPr>
            <p:ph idx="3" type="pic"/>
          </p:nvPr>
        </p:nvSpPr>
        <p:spPr>
          <a:xfrm>
            <a:off x="6477000" y="5143500"/>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34" name="Google Shape;334;p76"/>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335" name="Shape 335"/>
        <p:cNvGrpSpPr/>
        <p:nvPr/>
      </p:nvGrpSpPr>
      <p:grpSpPr>
        <a:xfrm>
          <a:off x="0" y="0"/>
          <a:ext cx="0" cy="0"/>
          <a:chOff x="0" y="0"/>
          <a:chExt cx="0" cy="0"/>
        </a:xfrm>
      </p:grpSpPr>
      <p:sp>
        <p:nvSpPr>
          <p:cNvPr id="336" name="Google Shape;336;p77"/>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7" name="Google Shape;337;p77"/>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38" name="Google Shape;338;p77"/>
          <p:cNvSpPr/>
          <p:nvPr>
            <p:ph idx="2" type="pic"/>
          </p:nvPr>
        </p:nvSpPr>
        <p:spPr>
          <a:xfrm>
            <a:off x="7429500"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w/ Title">
  <p:cSld name="Blank White w/ Title">
    <p:spTree>
      <p:nvGrpSpPr>
        <p:cNvPr id="339" name="Shape 339"/>
        <p:cNvGrpSpPr/>
        <p:nvPr/>
      </p:nvGrpSpPr>
      <p:grpSpPr>
        <a:xfrm>
          <a:off x="0" y="0"/>
          <a:ext cx="0" cy="0"/>
          <a:chOff x="0" y="0"/>
          <a:chExt cx="0" cy="0"/>
        </a:xfrm>
      </p:grpSpPr>
      <p:sp>
        <p:nvSpPr>
          <p:cNvPr id="340" name="Google Shape;340;p78"/>
          <p:cNvSpPr/>
          <p:nvPr/>
        </p:nvSpPr>
        <p:spPr>
          <a:xfrm>
            <a:off x="0" y="0"/>
            <a:ext cx="12192000" cy="685800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41" name="Google Shape;341;p78"/>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Custom Layout">
  <p:cSld name="04_Custom Layout">
    <p:spTree>
      <p:nvGrpSpPr>
        <p:cNvPr id="342" name="Shape 342"/>
        <p:cNvGrpSpPr/>
        <p:nvPr/>
      </p:nvGrpSpPr>
      <p:grpSpPr>
        <a:xfrm>
          <a:off x="0" y="0"/>
          <a:ext cx="0" cy="0"/>
          <a:chOff x="0" y="0"/>
          <a:chExt cx="0" cy="0"/>
        </a:xfrm>
      </p:grpSpPr>
      <p:sp>
        <p:nvSpPr>
          <p:cNvPr id="343" name="Google Shape;343;p79"/>
          <p:cNvSpPr txBox="1"/>
          <p:nvPr>
            <p:ph type="title"/>
          </p:nvPr>
        </p:nvSpPr>
        <p:spPr>
          <a:xfrm>
            <a:off x="1714500" y="3432175"/>
            <a:ext cx="47625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4" name="Google Shape;344;p79"/>
          <p:cNvSpPr/>
          <p:nvPr/>
        </p:nvSpPr>
        <p:spPr>
          <a:xfrm>
            <a:off x="1714500" y="3431623"/>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Custom Layout">
  <p:cSld name="08_Custom Layout">
    <p:spTree>
      <p:nvGrpSpPr>
        <p:cNvPr id="345" name="Shape 345"/>
        <p:cNvGrpSpPr/>
        <p:nvPr/>
      </p:nvGrpSpPr>
      <p:grpSpPr>
        <a:xfrm>
          <a:off x="0" y="0"/>
          <a:ext cx="0" cy="0"/>
          <a:chOff x="0" y="0"/>
          <a:chExt cx="0" cy="0"/>
        </a:xfrm>
      </p:grpSpPr>
      <p:sp>
        <p:nvSpPr>
          <p:cNvPr id="346" name="Google Shape;346;p80"/>
          <p:cNvSpPr/>
          <p:nvPr>
            <p:ph idx="2" type="pic"/>
          </p:nvPr>
        </p:nvSpPr>
        <p:spPr>
          <a:xfrm>
            <a:off x="762000" y="0"/>
            <a:ext cx="114300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47" name="Google Shape;347;p80"/>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rgbClr val="FFFFFF"/>
              </a:buClr>
              <a:buSzPts val="3200"/>
              <a:buFont typeface="Montserrat"/>
              <a:buNone/>
              <a:defRPr sz="32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348" name="Shape 348"/>
        <p:cNvGrpSpPr/>
        <p:nvPr/>
      </p:nvGrpSpPr>
      <p:grpSpPr>
        <a:xfrm>
          <a:off x="0" y="0"/>
          <a:ext cx="0" cy="0"/>
          <a:chOff x="0" y="0"/>
          <a:chExt cx="0" cy="0"/>
        </a:xfrm>
      </p:grpSpPr>
      <p:sp>
        <p:nvSpPr>
          <p:cNvPr id="349" name="Google Shape;349;p81"/>
          <p:cNvSpPr txBox="1"/>
          <p:nvPr>
            <p:ph type="title"/>
          </p:nvPr>
        </p:nvSpPr>
        <p:spPr>
          <a:xfrm>
            <a:off x="64770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0" name="Google Shape;350;p81"/>
          <p:cNvSpPr/>
          <p:nvPr/>
        </p:nvSpPr>
        <p:spPr>
          <a:xfrm>
            <a:off x="64770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51" name="Google Shape;351;p81"/>
          <p:cNvSpPr/>
          <p:nvPr>
            <p:ph idx="2" type="pic"/>
          </p:nvPr>
        </p:nvSpPr>
        <p:spPr>
          <a:xfrm>
            <a:off x="762001"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51" name="Shape 51"/>
        <p:cNvGrpSpPr/>
        <p:nvPr/>
      </p:nvGrpSpPr>
      <p:grpSpPr>
        <a:xfrm>
          <a:off x="0" y="0"/>
          <a:ext cx="0" cy="0"/>
          <a:chOff x="0" y="0"/>
          <a:chExt cx="0" cy="0"/>
        </a:xfrm>
      </p:grpSpPr>
      <p:sp>
        <p:nvSpPr>
          <p:cNvPr id="52" name="Google Shape;52;p9"/>
          <p:cNvSpPr txBox="1"/>
          <p:nvPr>
            <p:ph type="title"/>
          </p:nvPr>
        </p:nvSpPr>
        <p:spPr>
          <a:xfrm>
            <a:off x="6477000" y="952500"/>
            <a:ext cx="4762500" cy="1249845"/>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9"/>
          <p:cNvSpPr/>
          <p:nvPr>
            <p:ph idx="2" type="pic"/>
          </p:nvPr>
        </p:nvSpPr>
        <p:spPr>
          <a:xfrm>
            <a:off x="2700336" y="1139834"/>
            <a:ext cx="2152651" cy="4651365"/>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4" name="Google Shape;54;p9"/>
          <p:cNvSpPr/>
          <p:nvPr/>
        </p:nvSpPr>
        <p:spPr>
          <a:xfrm>
            <a:off x="6477000" y="952825"/>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52" name="Shape 352"/>
        <p:cNvGrpSpPr/>
        <p:nvPr/>
      </p:nvGrpSpPr>
      <p:grpSpPr>
        <a:xfrm>
          <a:off x="0" y="0"/>
          <a:ext cx="0" cy="0"/>
          <a:chOff x="0" y="0"/>
          <a:chExt cx="0" cy="0"/>
        </a:xfrm>
      </p:grpSpPr>
      <p:sp>
        <p:nvSpPr>
          <p:cNvPr id="353" name="Google Shape;353;p82"/>
          <p:cNvSpPr/>
          <p:nvPr>
            <p:ph idx="2" type="pic"/>
          </p:nvPr>
        </p:nvSpPr>
        <p:spPr>
          <a:xfrm>
            <a:off x="762001" y="0"/>
            <a:ext cx="47625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354" name="Shape 354"/>
        <p:cNvGrpSpPr/>
        <p:nvPr/>
      </p:nvGrpSpPr>
      <p:grpSpPr>
        <a:xfrm>
          <a:off x="0" y="0"/>
          <a:ext cx="0" cy="0"/>
          <a:chOff x="0" y="0"/>
          <a:chExt cx="0" cy="0"/>
        </a:xfrm>
      </p:grpSpPr>
      <p:sp>
        <p:nvSpPr>
          <p:cNvPr id="355" name="Google Shape;355;p83"/>
          <p:cNvSpPr/>
          <p:nvPr>
            <p:ph idx="2" type="pic"/>
          </p:nvPr>
        </p:nvSpPr>
        <p:spPr>
          <a:xfrm>
            <a:off x="6477000" y="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56" name="Google Shape;356;p83"/>
          <p:cNvSpPr/>
          <p:nvPr>
            <p:ph idx="3"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57" name="Google Shape;357;p83"/>
          <p:cNvSpPr/>
          <p:nvPr>
            <p:ph idx="4" type="pic"/>
          </p:nvPr>
        </p:nvSpPr>
        <p:spPr>
          <a:xfrm>
            <a:off x="10287000" y="34290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58" name="Google Shape;358;p83"/>
          <p:cNvSpPr txBox="1"/>
          <p:nvPr>
            <p:ph type="title"/>
          </p:nvPr>
        </p:nvSpPr>
        <p:spPr>
          <a:xfrm>
            <a:off x="1714500" y="946702"/>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9" name="Google Shape;359;p83"/>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360" name="Shape 360"/>
        <p:cNvGrpSpPr/>
        <p:nvPr/>
      </p:nvGrpSpPr>
      <p:grpSpPr>
        <a:xfrm>
          <a:off x="0" y="0"/>
          <a:ext cx="0" cy="0"/>
          <a:chOff x="0" y="0"/>
          <a:chExt cx="0" cy="0"/>
        </a:xfrm>
      </p:grpSpPr>
      <p:sp>
        <p:nvSpPr>
          <p:cNvPr id="361" name="Google Shape;361;p84"/>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62" name="Google Shape;362;p84"/>
          <p:cNvSpPr/>
          <p:nvPr>
            <p:ph idx="2" type="pic"/>
          </p:nvPr>
        </p:nvSpPr>
        <p:spPr>
          <a:xfrm>
            <a:off x="17145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63" name="Google Shape;363;p84"/>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4" name="Google Shape;364;p84"/>
          <p:cNvSpPr/>
          <p:nvPr>
            <p:ph idx="3" type="pic"/>
          </p:nvPr>
        </p:nvSpPr>
        <p:spPr>
          <a:xfrm>
            <a:off x="504825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65" name="Google Shape;365;p84"/>
          <p:cNvSpPr/>
          <p:nvPr>
            <p:ph idx="4" type="pic"/>
          </p:nvPr>
        </p:nvSpPr>
        <p:spPr>
          <a:xfrm>
            <a:off x="8382000" y="2196547"/>
            <a:ext cx="28575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366" name="Shape 366"/>
        <p:cNvGrpSpPr/>
        <p:nvPr/>
      </p:nvGrpSpPr>
      <p:grpSpPr>
        <a:xfrm>
          <a:off x="0" y="0"/>
          <a:ext cx="0" cy="0"/>
          <a:chOff x="0" y="0"/>
          <a:chExt cx="0" cy="0"/>
        </a:xfrm>
      </p:grpSpPr>
      <p:sp>
        <p:nvSpPr>
          <p:cNvPr id="367" name="Google Shape;367;p85"/>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68" name="Google Shape;368;p85"/>
          <p:cNvSpPr/>
          <p:nvPr>
            <p:ph idx="2" type="pic"/>
          </p:nvPr>
        </p:nvSpPr>
        <p:spPr>
          <a:xfrm>
            <a:off x="171450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69" name="Google Shape;369;p85"/>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0" name="Google Shape;370;p85"/>
          <p:cNvSpPr/>
          <p:nvPr>
            <p:ph idx="3" type="pic"/>
          </p:nvPr>
        </p:nvSpPr>
        <p:spPr>
          <a:xfrm>
            <a:off x="466725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71" name="Google Shape;371;p85"/>
          <p:cNvSpPr/>
          <p:nvPr>
            <p:ph idx="4" type="pic"/>
          </p:nvPr>
        </p:nvSpPr>
        <p:spPr>
          <a:xfrm>
            <a:off x="762000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72" name="Google Shape;372;p85"/>
          <p:cNvSpPr/>
          <p:nvPr>
            <p:ph idx="5" type="pic"/>
          </p:nvPr>
        </p:nvSpPr>
        <p:spPr>
          <a:xfrm>
            <a:off x="10572750" y="2196547"/>
            <a:ext cx="2857500" cy="37089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373" name="Shape 373"/>
        <p:cNvGrpSpPr/>
        <p:nvPr/>
      </p:nvGrpSpPr>
      <p:grpSpPr>
        <a:xfrm>
          <a:off x="0" y="0"/>
          <a:ext cx="0" cy="0"/>
          <a:chOff x="0" y="0"/>
          <a:chExt cx="0" cy="0"/>
        </a:xfrm>
      </p:grpSpPr>
      <p:sp>
        <p:nvSpPr>
          <p:cNvPr id="374" name="Google Shape;374;p86"/>
          <p:cNvSpPr txBox="1"/>
          <p:nvPr>
            <p:ph type="title"/>
          </p:nvPr>
        </p:nvSpPr>
        <p:spPr>
          <a:xfrm>
            <a:off x="1714500" y="3432175"/>
            <a:ext cx="2867100" cy="17112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5" name="Google Shape;375;p86"/>
          <p:cNvSpPr/>
          <p:nvPr/>
        </p:nvSpPr>
        <p:spPr>
          <a:xfrm>
            <a:off x="1714500" y="3431623"/>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76" name="Google Shape;376;p86"/>
          <p:cNvSpPr/>
          <p:nvPr>
            <p:ph idx="2" type="pic"/>
          </p:nvPr>
        </p:nvSpPr>
        <p:spPr>
          <a:xfrm>
            <a:off x="4581525" y="0"/>
            <a:ext cx="1905000" cy="1711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77" name="Google Shape;377;p86"/>
          <p:cNvSpPr/>
          <p:nvPr>
            <p:ph idx="3" type="pic"/>
          </p:nvPr>
        </p:nvSpPr>
        <p:spPr>
          <a:xfrm>
            <a:off x="6477000" y="952500"/>
            <a:ext cx="1905000" cy="2473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78" name="Google Shape;378;p86"/>
          <p:cNvSpPr/>
          <p:nvPr>
            <p:ph idx="4" type="pic"/>
          </p:nvPr>
        </p:nvSpPr>
        <p:spPr>
          <a:xfrm>
            <a:off x="8382000" y="1714500"/>
            <a:ext cx="19050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79" name="Google Shape;379;p86"/>
          <p:cNvSpPr/>
          <p:nvPr>
            <p:ph idx="5" type="pic"/>
          </p:nvPr>
        </p:nvSpPr>
        <p:spPr>
          <a:xfrm>
            <a:off x="10287000" y="952500"/>
            <a:ext cx="1905000" cy="24732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380" name="Shape 380"/>
        <p:cNvGrpSpPr/>
        <p:nvPr/>
      </p:nvGrpSpPr>
      <p:grpSpPr>
        <a:xfrm>
          <a:off x="0" y="0"/>
          <a:ext cx="0" cy="0"/>
          <a:chOff x="0" y="0"/>
          <a:chExt cx="0" cy="0"/>
        </a:xfrm>
      </p:grpSpPr>
      <p:sp>
        <p:nvSpPr>
          <p:cNvPr id="381" name="Google Shape;381;p87"/>
          <p:cNvSpPr txBox="1"/>
          <p:nvPr>
            <p:ph type="title"/>
          </p:nvPr>
        </p:nvSpPr>
        <p:spPr>
          <a:xfrm>
            <a:off x="1714501" y="3848100"/>
            <a:ext cx="2857500" cy="12954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2" name="Google Shape;382;p87"/>
          <p:cNvSpPr/>
          <p:nvPr/>
        </p:nvSpPr>
        <p:spPr>
          <a:xfrm>
            <a:off x="1714500" y="3786187"/>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83" name="Google Shape;383;p87"/>
          <p:cNvSpPr/>
          <p:nvPr>
            <p:ph idx="2" type="pic"/>
          </p:nvPr>
        </p:nvSpPr>
        <p:spPr>
          <a:xfrm>
            <a:off x="762000" y="0"/>
            <a:ext cx="5715000" cy="34323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84" name="Google Shape;384;p87"/>
          <p:cNvSpPr/>
          <p:nvPr>
            <p:ph idx="3" type="pic"/>
          </p:nvPr>
        </p:nvSpPr>
        <p:spPr>
          <a:xfrm>
            <a:off x="6477000" y="3432175"/>
            <a:ext cx="5715000" cy="34257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385" name="Shape 385"/>
        <p:cNvGrpSpPr/>
        <p:nvPr/>
      </p:nvGrpSpPr>
      <p:grpSpPr>
        <a:xfrm>
          <a:off x="0" y="0"/>
          <a:ext cx="0" cy="0"/>
          <a:chOff x="0" y="0"/>
          <a:chExt cx="0" cy="0"/>
        </a:xfrm>
      </p:grpSpPr>
      <p:sp>
        <p:nvSpPr>
          <p:cNvPr id="386" name="Google Shape;386;p88"/>
          <p:cNvSpPr txBox="1"/>
          <p:nvPr>
            <p:ph type="title"/>
          </p:nvPr>
        </p:nvSpPr>
        <p:spPr>
          <a:xfrm>
            <a:off x="4105275" y="2477295"/>
            <a:ext cx="4743600" cy="5934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3600"/>
              <a:buFont typeface="Montserrat"/>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7" name="Google Shape;387;p88"/>
          <p:cNvSpPr/>
          <p:nvPr/>
        </p:nvSpPr>
        <p:spPr>
          <a:xfrm>
            <a:off x="6285072" y="3429000"/>
            <a:ext cx="3873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88" name="Google Shape;388;p88"/>
          <p:cNvSpPr/>
          <p:nvPr>
            <p:ph idx="2" type="pic"/>
          </p:nvPr>
        </p:nvSpPr>
        <p:spPr>
          <a:xfrm>
            <a:off x="2667000" y="1717676"/>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89" name="Google Shape;389;p88"/>
          <p:cNvSpPr/>
          <p:nvPr>
            <p:ph idx="3" type="pic"/>
          </p:nvPr>
        </p:nvSpPr>
        <p:spPr>
          <a:xfrm>
            <a:off x="8382000" y="762795"/>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90" name="Google Shape;390;p88"/>
          <p:cNvSpPr/>
          <p:nvPr>
            <p:ph idx="4" type="pic"/>
          </p:nvPr>
        </p:nvSpPr>
        <p:spPr>
          <a:xfrm>
            <a:off x="10287000" y="3429000"/>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91" name="Google Shape;391;p88"/>
          <p:cNvSpPr/>
          <p:nvPr>
            <p:ph idx="5" type="pic"/>
          </p:nvPr>
        </p:nvSpPr>
        <p:spPr>
          <a:xfrm>
            <a:off x="1714500" y="4191795"/>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92" name="Google Shape;392;p88"/>
          <p:cNvSpPr/>
          <p:nvPr>
            <p:ph idx="6" type="pic"/>
          </p:nvPr>
        </p:nvSpPr>
        <p:spPr>
          <a:xfrm>
            <a:off x="7431881" y="5905500"/>
            <a:ext cx="950100" cy="9516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200"/>
              <a:buFont typeface="Arial"/>
              <a:buNone/>
              <a:defRPr b="0" i="0" sz="1200" u="none" cap="none" strike="noStrike">
                <a:solidFill>
                  <a:schemeClr val="dk1"/>
                </a:solidFill>
                <a:latin typeface="Lato"/>
                <a:ea typeface="Lato"/>
                <a:cs typeface="Lato"/>
                <a:sym typeface="Lato"/>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93" name="Google Shape;393;p88"/>
          <p:cNvSpPr txBox="1"/>
          <p:nvPr>
            <p:ph idx="1" type="body"/>
          </p:nvPr>
        </p:nvSpPr>
        <p:spPr>
          <a:xfrm>
            <a:off x="5568950" y="3040261"/>
            <a:ext cx="1816200" cy="2286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1000"/>
              </a:spcBef>
              <a:spcAft>
                <a:spcPts val="0"/>
              </a:spcAft>
              <a:buClr>
                <a:schemeClr val="accent6"/>
              </a:buClr>
              <a:buSzPts val="1000"/>
              <a:buNone/>
              <a:defRPr sz="1000">
                <a:solidFill>
                  <a:schemeClr val="accent6"/>
                </a:solidFill>
                <a:latin typeface="Lato"/>
                <a:ea typeface="Lato"/>
                <a:cs typeface="Lato"/>
                <a:sym typeface="Lato"/>
              </a:defRPr>
            </a:lvl1pPr>
            <a:lvl2pPr indent="-228600" lvl="1" marL="914400" rtl="0" algn="l">
              <a:lnSpc>
                <a:spcPct val="150000"/>
              </a:lnSpc>
              <a:spcBef>
                <a:spcPts val="499"/>
              </a:spcBef>
              <a:spcAft>
                <a:spcPts val="0"/>
              </a:spcAft>
              <a:buClr>
                <a:schemeClr val="dk1"/>
              </a:buClr>
              <a:buSzPts val="1000"/>
              <a:buNone/>
              <a:defRPr sz="1000">
                <a:latin typeface="Lato"/>
                <a:ea typeface="Lato"/>
                <a:cs typeface="Lato"/>
                <a:sym typeface="Lato"/>
              </a:defRPr>
            </a:lvl2pPr>
            <a:lvl3pPr indent="-228600" lvl="2" marL="1371600" rtl="0" algn="l">
              <a:lnSpc>
                <a:spcPct val="150000"/>
              </a:lnSpc>
              <a:spcBef>
                <a:spcPts val="499"/>
              </a:spcBef>
              <a:spcAft>
                <a:spcPts val="0"/>
              </a:spcAft>
              <a:buClr>
                <a:schemeClr val="dk1"/>
              </a:buClr>
              <a:buSzPts val="1000"/>
              <a:buNone/>
              <a:defRPr sz="1000">
                <a:latin typeface="Lato"/>
                <a:ea typeface="Lato"/>
                <a:cs typeface="Lato"/>
                <a:sym typeface="Lato"/>
              </a:defRPr>
            </a:lvl3pPr>
            <a:lvl4pPr indent="-228600" lvl="3" marL="1828800" rtl="0" algn="l">
              <a:lnSpc>
                <a:spcPct val="150000"/>
              </a:lnSpc>
              <a:spcBef>
                <a:spcPts val="499"/>
              </a:spcBef>
              <a:spcAft>
                <a:spcPts val="0"/>
              </a:spcAft>
              <a:buClr>
                <a:schemeClr val="dk1"/>
              </a:buClr>
              <a:buSzPts val="1000"/>
              <a:buNone/>
              <a:defRPr sz="1000">
                <a:latin typeface="Lato"/>
                <a:ea typeface="Lato"/>
                <a:cs typeface="Lato"/>
                <a:sym typeface="Lato"/>
              </a:defRPr>
            </a:lvl4pPr>
            <a:lvl5pPr indent="-228600" lvl="4" marL="2286000" rtl="0" algn="l">
              <a:lnSpc>
                <a:spcPct val="150000"/>
              </a:lnSpc>
              <a:spcBef>
                <a:spcPts val="499"/>
              </a:spcBef>
              <a:spcAft>
                <a:spcPts val="0"/>
              </a:spcAft>
              <a:buClr>
                <a:schemeClr val="dk1"/>
              </a:buClr>
              <a:buSzPts val="1000"/>
              <a:buNone/>
              <a:defRPr sz="1000">
                <a:latin typeface="Lato"/>
                <a:ea typeface="Lato"/>
                <a:cs typeface="Lato"/>
                <a:sym typeface="Lato"/>
              </a:defRPr>
            </a:lvl5pPr>
            <a:lvl6pPr indent="-342900" lvl="5" marL="2743200" rtl="0" algn="l">
              <a:lnSpc>
                <a:spcPct val="90000"/>
              </a:lnSpc>
              <a:spcBef>
                <a:spcPts val="499"/>
              </a:spcBef>
              <a:spcAft>
                <a:spcPts val="0"/>
              </a:spcAft>
              <a:buClr>
                <a:schemeClr val="dk1"/>
              </a:buClr>
              <a:buSzPts val="1800"/>
              <a:buChar char="•"/>
              <a:defRPr/>
            </a:lvl6pPr>
            <a:lvl7pPr indent="-342900" lvl="6" marL="3200400" rtl="0" algn="l">
              <a:lnSpc>
                <a:spcPct val="90000"/>
              </a:lnSpc>
              <a:spcBef>
                <a:spcPts val="499"/>
              </a:spcBef>
              <a:spcAft>
                <a:spcPts val="0"/>
              </a:spcAft>
              <a:buClr>
                <a:schemeClr val="dk1"/>
              </a:buClr>
              <a:buSzPts val="1800"/>
              <a:buChar char="•"/>
              <a:defRPr/>
            </a:lvl7pPr>
            <a:lvl8pPr indent="-342900" lvl="7" marL="3657600" rtl="0" algn="l">
              <a:lnSpc>
                <a:spcPct val="90000"/>
              </a:lnSpc>
              <a:spcBef>
                <a:spcPts val="499"/>
              </a:spcBef>
              <a:spcAft>
                <a:spcPts val="0"/>
              </a:spcAft>
              <a:buClr>
                <a:schemeClr val="dk1"/>
              </a:buClr>
              <a:buSzPts val="1800"/>
              <a:buChar char="•"/>
              <a:defRPr/>
            </a:lvl8pPr>
            <a:lvl9pPr indent="-342900" lvl="8" marL="4114800" rtl="0" algn="l">
              <a:lnSpc>
                <a:spcPct val="90000"/>
              </a:lnSpc>
              <a:spcBef>
                <a:spcPts val="499"/>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394" name="Shape 394"/>
        <p:cNvGrpSpPr/>
        <p:nvPr/>
      </p:nvGrpSpPr>
      <p:grpSpPr>
        <a:xfrm>
          <a:off x="0" y="0"/>
          <a:ext cx="0" cy="0"/>
          <a:chOff x="0" y="0"/>
          <a:chExt cx="0" cy="0"/>
        </a:xfrm>
      </p:grpSpPr>
      <p:sp>
        <p:nvSpPr>
          <p:cNvPr id="395" name="Google Shape;395;p89"/>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6" name="Google Shape;396;p89"/>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397" name="Google Shape;397;p89"/>
          <p:cNvSpPr/>
          <p:nvPr>
            <p:ph idx="2" type="pic"/>
          </p:nvPr>
        </p:nvSpPr>
        <p:spPr>
          <a:xfrm>
            <a:off x="7436498" y="1714500"/>
            <a:ext cx="3803100" cy="3429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398" name="Shape 398"/>
        <p:cNvGrpSpPr/>
        <p:nvPr/>
      </p:nvGrpSpPr>
      <p:grpSpPr>
        <a:xfrm>
          <a:off x="0" y="0"/>
          <a:ext cx="0" cy="0"/>
          <a:chOff x="0" y="0"/>
          <a:chExt cx="0" cy="0"/>
        </a:xfrm>
      </p:grpSpPr>
      <p:sp>
        <p:nvSpPr>
          <p:cNvPr id="399" name="Google Shape;399;p90"/>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0" name="Google Shape;400;p90"/>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01" name="Google Shape;401;p90"/>
          <p:cNvSpPr/>
          <p:nvPr/>
        </p:nvSpPr>
        <p:spPr>
          <a:xfrm>
            <a:off x="6485138" y="0"/>
            <a:ext cx="3801900" cy="6858000"/>
          </a:xfrm>
          <a:prstGeom prst="rect">
            <a:avLst/>
          </a:prstGeom>
          <a:solidFill>
            <a:schemeClr val="accent1"/>
          </a:solidFill>
          <a:ln>
            <a:noFill/>
          </a:ln>
        </p:spPr>
        <p:txBody>
          <a:bodyPr anchorCtr="0" anchor="t" bIns="0" lIns="365750" spcFirstLastPara="1" rIns="274300" wrap="square" tIns="3383275">
            <a:noAutofit/>
          </a:bodyPr>
          <a:lstStyle/>
          <a:p>
            <a:pPr indent="0" lvl="0" marL="0" marR="0" rtl="0" algn="l">
              <a:spcBef>
                <a:spcPts val="0"/>
              </a:spcBef>
              <a:spcAft>
                <a:spcPts val="0"/>
              </a:spcAft>
              <a:buNone/>
            </a:pPr>
            <a:r>
              <a:t/>
            </a:r>
            <a:endParaRPr b="1" sz="1200">
              <a:solidFill>
                <a:srgbClr val="4640E1"/>
              </a:solidFill>
              <a:latin typeface="Montserrat"/>
              <a:ea typeface="Montserrat"/>
              <a:cs typeface="Montserrat"/>
              <a:sym typeface="Montserrat"/>
            </a:endParaRPr>
          </a:p>
        </p:txBody>
      </p:sp>
      <p:sp>
        <p:nvSpPr>
          <p:cNvPr id="402" name="Google Shape;402;p90"/>
          <p:cNvSpPr/>
          <p:nvPr>
            <p:ph idx="2" type="pic"/>
          </p:nvPr>
        </p:nvSpPr>
        <p:spPr>
          <a:xfrm>
            <a:off x="7200900" y="952500"/>
            <a:ext cx="4038600" cy="5905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403" name="Shape 403"/>
        <p:cNvGrpSpPr/>
        <p:nvPr/>
      </p:nvGrpSpPr>
      <p:grpSpPr>
        <a:xfrm>
          <a:off x="0" y="0"/>
          <a:ext cx="0" cy="0"/>
          <a:chOff x="0" y="0"/>
          <a:chExt cx="0" cy="0"/>
        </a:xfrm>
      </p:grpSpPr>
      <p:sp>
        <p:nvSpPr>
          <p:cNvPr id="404" name="Google Shape;404;p91"/>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5" name="Google Shape;405;p91"/>
          <p:cNvSpPr/>
          <p:nvPr/>
        </p:nvSpPr>
        <p:spPr>
          <a:xfrm>
            <a:off x="1714500" y="952500"/>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06" name="Google Shape;406;p91"/>
          <p:cNvSpPr/>
          <p:nvPr>
            <p:ph idx="2" type="pic"/>
          </p:nvPr>
        </p:nvSpPr>
        <p:spPr>
          <a:xfrm>
            <a:off x="1714500"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07" name="Google Shape;407;p91"/>
          <p:cNvSpPr/>
          <p:nvPr>
            <p:ph idx="3" type="pic"/>
          </p:nvPr>
        </p:nvSpPr>
        <p:spPr>
          <a:xfrm>
            <a:off x="3671887"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08" name="Google Shape;408;p91"/>
          <p:cNvSpPr/>
          <p:nvPr>
            <p:ph idx="4" type="pic"/>
          </p:nvPr>
        </p:nvSpPr>
        <p:spPr>
          <a:xfrm>
            <a:off x="5629274"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09" name="Google Shape;409;p91"/>
          <p:cNvSpPr/>
          <p:nvPr>
            <p:ph idx="5" type="pic"/>
          </p:nvPr>
        </p:nvSpPr>
        <p:spPr>
          <a:xfrm>
            <a:off x="7586661"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10" name="Google Shape;410;p91"/>
          <p:cNvSpPr/>
          <p:nvPr>
            <p:ph idx="6" type="pic"/>
          </p:nvPr>
        </p:nvSpPr>
        <p:spPr>
          <a:xfrm>
            <a:off x="9544048" y="2900047"/>
            <a:ext cx="1528800" cy="1530600"/>
          </a:xfrm>
          <a:prstGeom prst="ellipse">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55" name="Shape 55"/>
        <p:cNvGrpSpPr/>
        <p:nvPr/>
      </p:nvGrpSpPr>
      <p:grpSpPr>
        <a:xfrm>
          <a:off x="0" y="0"/>
          <a:ext cx="0" cy="0"/>
          <a:chOff x="0" y="0"/>
          <a:chExt cx="0" cy="0"/>
        </a:xfrm>
      </p:grpSpPr>
      <p:sp>
        <p:nvSpPr>
          <p:cNvPr id="56" name="Google Shape;56;p10"/>
          <p:cNvSpPr/>
          <p:nvPr/>
        </p:nvSpPr>
        <p:spPr>
          <a:xfrm>
            <a:off x="1714500" y="537829"/>
            <a:ext cx="381000" cy="61913"/>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pic>
        <p:nvPicPr>
          <p:cNvPr id="57" name="Google Shape;57;p10"/>
          <p:cNvPicPr preferRelativeResize="0"/>
          <p:nvPr/>
        </p:nvPicPr>
        <p:blipFill rotWithShape="1">
          <a:blip r:embed="rId2">
            <a:alphaModFix/>
          </a:blip>
          <a:srcRect b="0" l="0" r="0" t="0"/>
          <a:stretch/>
        </p:blipFill>
        <p:spPr>
          <a:xfrm>
            <a:off x="5551453" y="1733550"/>
            <a:ext cx="6792453" cy="5124450"/>
          </a:xfrm>
          <a:prstGeom prst="rect">
            <a:avLst/>
          </a:prstGeom>
          <a:noFill/>
          <a:ln>
            <a:noFill/>
          </a:ln>
        </p:spPr>
      </p:pic>
      <p:sp>
        <p:nvSpPr>
          <p:cNvPr id="58" name="Google Shape;58;p10"/>
          <p:cNvSpPr txBox="1"/>
          <p:nvPr>
            <p:ph type="title"/>
          </p:nvPr>
        </p:nvSpPr>
        <p:spPr>
          <a:xfrm>
            <a:off x="1714500" y="539174"/>
            <a:ext cx="6486524" cy="1608719"/>
          </a:xfrm>
          <a:prstGeom prst="rect">
            <a:avLst/>
          </a:prstGeom>
          <a:noFill/>
          <a:ln>
            <a:noFill/>
          </a:ln>
        </p:spPr>
        <p:txBody>
          <a:bodyPr anchorCtr="0" anchor="t" bIns="0" lIns="0" spcFirstLastPara="1" rIns="0" wrap="square" tIns="365750">
            <a:noAutofit/>
          </a:bodyPr>
          <a:lstStyle>
            <a:lvl1pPr lvl="0" algn="l">
              <a:lnSpc>
                <a:spcPct val="100000"/>
              </a:lnSpc>
              <a:spcBef>
                <a:spcPts val="0"/>
              </a:spcBef>
              <a:spcAft>
                <a:spcPts val="0"/>
              </a:spcAft>
              <a:buClr>
                <a:schemeClr val="dk1"/>
              </a:buClr>
              <a:buSzPts val="3000"/>
              <a:buFont typeface="Montserrat"/>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
          <p:cNvSpPr/>
          <p:nvPr>
            <p:ph idx="2" type="pic"/>
          </p:nvPr>
        </p:nvSpPr>
        <p:spPr>
          <a:xfrm>
            <a:off x="5705475" y="1881187"/>
            <a:ext cx="6486525" cy="3667125"/>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411" name="Shape 411"/>
        <p:cNvGrpSpPr/>
        <p:nvPr/>
      </p:nvGrpSpPr>
      <p:grpSpPr>
        <a:xfrm>
          <a:off x="0" y="0"/>
          <a:ext cx="0" cy="0"/>
          <a:chOff x="0" y="0"/>
          <a:chExt cx="0" cy="0"/>
        </a:xfrm>
      </p:grpSpPr>
      <p:sp>
        <p:nvSpPr>
          <p:cNvPr id="412" name="Google Shape;412;p92"/>
          <p:cNvSpPr/>
          <p:nvPr>
            <p:ph idx="2" type="pic"/>
          </p:nvPr>
        </p:nvSpPr>
        <p:spPr>
          <a:xfrm>
            <a:off x="17145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13" name="Google Shape;413;p92"/>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4" name="Google Shape;414;p92"/>
          <p:cNvSpPr/>
          <p:nvPr/>
        </p:nvSpPr>
        <p:spPr>
          <a:xfrm>
            <a:off x="17145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15" name="Google Shape;415;p92"/>
          <p:cNvSpPr/>
          <p:nvPr>
            <p:ph idx="3" type="pic"/>
          </p:nvPr>
        </p:nvSpPr>
        <p:spPr>
          <a:xfrm>
            <a:off x="36195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16" name="Google Shape;416;p92"/>
          <p:cNvSpPr/>
          <p:nvPr>
            <p:ph idx="4" type="pic"/>
          </p:nvPr>
        </p:nvSpPr>
        <p:spPr>
          <a:xfrm>
            <a:off x="5524500" y="2663825"/>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17" name="Google Shape;417;p92"/>
          <p:cNvSpPr/>
          <p:nvPr>
            <p:ph idx="5" type="pic"/>
          </p:nvPr>
        </p:nvSpPr>
        <p:spPr>
          <a:xfrm>
            <a:off x="7429500" y="2663824"/>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18" name="Google Shape;418;p92"/>
          <p:cNvSpPr/>
          <p:nvPr>
            <p:ph idx="6" type="pic"/>
          </p:nvPr>
        </p:nvSpPr>
        <p:spPr>
          <a:xfrm>
            <a:off x="9334500" y="2663824"/>
            <a:ext cx="1905000" cy="24798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419" name="Shape 419"/>
        <p:cNvGrpSpPr/>
        <p:nvPr/>
      </p:nvGrpSpPr>
      <p:grpSpPr>
        <a:xfrm>
          <a:off x="0" y="0"/>
          <a:ext cx="0" cy="0"/>
          <a:chOff x="0" y="0"/>
          <a:chExt cx="0" cy="0"/>
        </a:xfrm>
      </p:grpSpPr>
      <p:sp>
        <p:nvSpPr>
          <p:cNvPr id="420" name="Google Shape;420;p93"/>
          <p:cNvSpPr/>
          <p:nvPr>
            <p:ph idx="2" type="pic"/>
          </p:nvPr>
        </p:nvSpPr>
        <p:spPr>
          <a:xfrm>
            <a:off x="762000" y="0"/>
            <a:ext cx="4857900" cy="6858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21" name="Google Shape;421;p93"/>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2" name="Google Shape;422;p93"/>
          <p:cNvSpPr/>
          <p:nvPr/>
        </p:nvSpPr>
        <p:spPr>
          <a:xfrm>
            <a:off x="64770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423" name="Shape 423"/>
        <p:cNvGrpSpPr/>
        <p:nvPr/>
      </p:nvGrpSpPr>
      <p:grpSpPr>
        <a:xfrm>
          <a:off x="0" y="0"/>
          <a:ext cx="0" cy="0"/>
          <a:chOff x="0" y="0"/>
          <a:chExt cx="0" cy="0"/>
        </a:xfrm>
      </p:grpSpPr>
      <p:sp>
        <p:nvSpPr>
          <p:cNvPr id="424" name="Google Shape;424;p94"/>
          <p:cNvSpPr/>
          <p:nvPr>
            <p:ph idx="2" type="pic"/>
          </p:nvPr>
        </p:nvSpPr>
        <p:spPr>
          <a:xfrm>
            <a:off x="2275114" y="952499"/>
            <a:ext cx="3508500" cy="49530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25" name="Google Shape;425;p94"/>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6" name="Google Shape;426;p94"/>
          <p:cNvSpPr/>
          <p:nvPr/>
        </p:nvSpPr>
        <p:spPr>
          <a:xfrm>
            <a:off x="64770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427" name="Shape 427"/>
        <p:cNvGrpSpPr/>
        <p:nvPr/>
      </p:nvGrpSpPr>
      <p:grpSpPr>
        <a:xfrm>
          <a:off x="0" y="0"/>
          <a:ext cx="0" cy="0"/>
          <a:chOff x="0" y="0"/>
          <a:chExt cx="0" cy="0"/>
        </a:xfrm>
      </p:grpSpPr>
      <p:sp>
        <p:nvSpPr>
          <p:cNvPr id="428" name="Google Shape;428;p95"/>
          <p:cNvSpPr/>
          <p:nvPr/>
        </p:nvSpPr>
        <p:spPr>
          <a:xfrm>
            <a:off x="1714500" y="958298"/>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29" name="Google Shape;429;p95"/>
          <p:cNvSpPr/>
          <p:nvPr>
            <p:ph idx="2" type="pic"/>
          </p:nvPr>
        </p:nvSpPr>
        <p:spPr>
          <a:xfrm>
            <a:off x="1714500" y="2562564"/>
            <a:ext cx="4762500" cy="42954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30" name="Google Shape;430;p95"/>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431" name="Shape 431"/>
        <p:cNvGrpSpPr/>
        <p:nvPr/>
      </p:nvGrpSpPr>
      <p:grpSpPr>
        <a:xfrm>
          <a:off x="0" y="0"/>
          <a:ext cx="0" cy="0"/>
          <a:chOff x="0" y="0"/>
          <a:chExt cx="0" cy="0"/>
        </a:xfrm>
      </p:grpSpPr>
      <p:sp>
        <p:nvSpPr>
          <p:cNvPr id="432" name="Google Shape;432;p96"/>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rtl="0" algn="ctr">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3" name="Google Shape;433;p96"/>
          <p:cNvSpPr/>
          <p:nvPr>
            <p:ph idx="2" type="pic"/>
          </p:nvPr>
        </p:nvSpPr>
        <p:spPr>
          <a:xfrm>
            <a:off x="2576146"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34" name="Google Shape;434;p96"/>
          <p:cNvSpPr/>
          <p:nvPr>
            <p:ph idx="3" type="pic"/>
          </p:nvPr>
        </p:nvSpPr>
        <p:spPr>
          <a:xfrm>
            <a:off x="4572000" y="2339423"/>
            <a:ext cx="19050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35" name="Google Shape;435;p96"/>
          <p:cNvSpPr/>
          <p:nvPr>
            <p:ph idx="4" type="pic"/>
          </p:nvPr>
        </p:nvSpPr>
        <p:spPr>
          <a:xfrm>
            <a:off x="6567854"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36" name="Google Shape;436;p96"/>
          <p:cNvSpPr/>
          <p:nvPr>
            <p:ph idx="5" type="pic"/>
          </p:nvPr>
        </p:nvSpPr>
        <p:spPr>
          <a:xfrm>
            <a:off x="8563708" y="2339423"/>
            <a:ext cx="1890300" cy="1714500"/>
          </a:xfrm>
          <a:prstGeom prst="rect">
            <a:avLst/>
          </a:prstGeom>
          <a:solidFill>
            <a:schemeClr val="accent1"/>
          </a:solidFill>
          <a:ln>
            <a:noFill/>
          </a:ln>
        </p:spPr>
        <p:txBody>
          <a:bodyPr anchorCtr="1" anchor="ctr" bIns="0" lIns="0" spcFirstLastPara="1" rIns="0" wrap="square" tIns="0">
            <a:noAutofit/>
          </a:bodyPr>
          <a:lstStyle>
            <a:lvl1pPr lvl="0" marR="0" rtl="0" algn="ctr">
              <a:lnSpc>
                <a:spcPct val="100000"/>
              </a:lnSpc>
              <a:spcBef>
                <a:spcPts val="1000"/>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437" name="Shape 437"/>
        <p:cNvGrpSpPr/>
        <p:nvPr/>
      </p:nvGrpSpPr>
      <p:grpSpPr>
        <a:xfrm>
          <a:off x="0" y="0"/>
          <a:ext cx="0" cy="0"/>
          <a:chOff x="0" y="0"/>
          <a:chExt cx="0" cy="0"/>
        </a:xfrm>
      </p:grpSpPr>
      <p:sp>
        <p:nvSpPr>
          <p:cNvPr id="438" name="Google Shape;438;p97"/>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9" name="Google Shape;439;p97"/>
          <p:cNvSpPr/>
          <p:nvPr>
            <p:ph idx="2" type="pic"/>
          </p:nvPr>
        </p:nvSpPr>
        <p:spPr>
          <a:xfrm>
            <a:off x="4051332" y="2482859"/>
            <a:ext cx="1327200" cy="28710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40" name="Google Shape;440;p97"/>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441" name="Shape 441"/>
        <p:cNvGrpSpPr/>
        <p:nvPr/>
      </p:nvGrpSpPr>
      <p:grpSpPr>
        <a:xfrm>
          <a:off x="0" y="0"/>
          <a:ext cx="0" cy="0"/>
          <a:chOff x="0" y="0"/>
          <a:chExt cx="0" cy="0"/>
        </a:xfrm>
      </p:grpSpPr>
      <p:sp>
        <p:nvSpPr>
          <p:cNvPr id="442" name="Google Shape;442;p98"/>
          <p:cNvSpPr txBox="1"/>
          <p:nvPr>
            <p:ph type="title"/>
          </p:nvPr>
        </p:nvSpPr>
        <p:spPr>
          <a:xfrm>
            <a:off x="1714500" y="952500"/>
            <a:ext cx="95250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3" name="Google Shape;443;p98"/>
          <p:cNvSpPr/>
          <p:nvPr>
            <p:ph idx="2" type="pic"/>
          </p:nvPr>
        </p:nvSpPr>
        <p:spPr>
          <a:xfrm>
            <a:off x="6477000" y="2878915"/>
            <a:ext cx="4180200" cy="26157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44" name="Google Shape;444;p98"/>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445" name="Shape 445"/>
        <p:cNvGrpSpPr/>
        <p:nvPr/>
      </p:nvGrpSpPr>
      <p:grpSpPr>
        <a:xfrm>
          <a:off x="0" y="0"/>
          <a:ext cx="0" cy="0"/>
          <a:chOff x="0" y="0"/>
          <a:chExt cx="0" cy="0"/>
        </a:xfrm>
      </p:grpSpPr>
      <p:sp>
        <p:nvSpPr>
          <p:cNvPr id="446" name="Google Shape;446;p99"/>
          <p:cNvSpPr/>
          <p:nvPr>
            <p:ph idx="2" type="pic"/>
          </p:nvPr>
        </p:nvSpPr>
        <p:spPr>
          <a:xfrm>
            <a:off x="7962915" y="1507121"/>
            <a:ext cx="1778100" cy="3843900"/>
          </a:xfrm>
          <a:prstGeom prst="roundRect">
            <a:avLst>
              <a:gd fmla="val 9326"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47" name="Google Shape;447;p99"/>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8" name="Google Shape;448;p99"/>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449" name="Shape 449"/>
        <p:cNvGrpSpPr/>
        <p:nvPr/>
      </p:nvGrpSpPr>
      <p:grpSpPr>
        <a:xfrm>
          <a:off x="0" y="0"/>
          <a:ext cx="0" cy="0"/>
          <a:chOff x="0" y="0"/>
          <a:chExt cx="0" cy="0"/>
        </a:xfrm>
      </p:grpSpPr>
      <p:sp>
        <p:nvSpPr>
          <p:cNvPr id="450" name="Google Shape;450;p100"/>
          <p:cNvSpPr/>
          <p:nvPr/>
        </p:nvSpPr>
        <p:spPr>
          <a:xfrm>
            <a:off x="766080" y="0"/>
            <a:ext cx="11425800" cy="3429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51" name="Google Shape;451;p100"/>
          <p:cNvSpPr txBox="1"/>
          <p:nvPr>
            <p:ph type="title"/>
          </p:nvPr>
        </p:nvSpPr>
        <p:spPr>
          <a:xfrm>
            <a:off x="6477000" y="952500"/>
            <a:ext cx="4762500" cy="12498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rgbClr val="FFFFFF"/>
              </a:buClr>
              <a:buSzPts val="3200"/>
              <a:buFont typeface="Montserrat"/>
              <a:buNone/>
              <a:defRPr sz="32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2" name="Google Shape;452;p100"/>
          <p:cNvSpPr/>
          <p:nvPr>
            <p:ph idx="2" type="pic"/>
          </p:nvPr>
        </p:nvSpPr>
        <p:spPr>
          <a:xfrm>
            <a:off x="2700336" y="1139834"/>
            <a:ext cx="2152800" cy="4651500"/>
          </a:xfrm>
          <a:prstGeom prst="roundRect">
            <a:avLst>
              <a:gd fmla="val 8654"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453" name="Shape 453"/>
        <p:cNvGrpSpPr/>
        <p:nvPr/>
      </p:nvGrpSpPr>
      <p:grpSpPr>
        <a:xfrm>
          <a:off x="0" y="0"/>
          <a:ext cx="0" cy="0"/>
          <a:chOff x="0" y="0"/>
          <a:chExt cx="0" cy="0"/>
        </a:xfrm>
      </p:grpSpPr>
      <p:sp>
        <p:nvSpPr>
          <p:cNvPr id="454" name="Google Shape;454;p101"/>
          <p:cNvSpPr/>
          <p:nvPr/>
        </p:nvSpPr>
        <p:spPr>
          <a:xfrm>
            <a:off x="8382000" y="0"/>
            <a:ext cx="3810000" cy="6858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55" name="Google Shape;455;p101"/>
          <p:cNvSpPr/>
          <p:nvPr>
            <p:ph idx="2" type="pic"/>
          </p:nvPr>
        </p:nvSpPr>
        <p:spPr>
          <a:xfrm>
            <a:off x="5277530" y="1657350"/>
            <a:ext cx="6033300" cy="3429000"/>
          </a:xfrm>
          <a:prstGeom prst="roundRect">
            <a:avLst>
              <a:gd fmla="val 0" name="adj"/>
            </a:avLst>
          </a:prstGeom>
          <a:solidFill>
            <a:schemeClr val="accent1"/>
          </a:soli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56" name="Google Shape;456;p101"/>
          <p:cNvSpPr/>
          <p:nvPr/>
        </p:nvSpPr>
        <p:spPr>
          <a:xfrm>
            <a:off x="1714500" y="952825"/>
            <a:ext cx="381000" cy="618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457" name="Google Shape;457;p101"/>
          <p:cNvSpPr txBox="1"/>
          <p:nvPr>
            <p:ph type="title"/>
          </p:nvPr>
        </p:nvSpPr>
        <p:spPr>
          <a:xfrm>
            <a:off x="1714500" y="953845"/>
            <a:ext cx="4762500" cy="1608600"/>
          </a:xfrm>
          <a:prstGeom prst="rect">
            <a:avLst/>
          </a:prstGeom>
          <a:noFill/>
          <a:ln>
            <a:noFill/>
          </a:ln>
        </p:spPr>
        <p:txBody>
          <a:bodyPr anchorCtr="0" anchor="t" bIns="0" lIns="0" spcFirstLastPara="1" rIns="0" wrap="square" tIns="365750">
            <a:noAutofit/>
          </a:bodyPr>
          <a:lstStyle>
            <a:lvl1pPr lvl="0" rtl="0" algn="l">
              <a:lnSpc>
                <a:spcPct val="100000"/>
              </a:lnSpc>
              <a:spcBef>
                <a:spcPts val="0"/>
              </a:spcBef>
              <a:spcAft>
                <a:spcPts val="0"/>
              </a:spcAft>
              <a:buClr>
                <a:schemeClr val="dk1"/>
              </a:buClr>
              <a:buSzPts val="3200"/>
              <a:buFont typeface="Montserra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44" Type="http://schemas.openxmlformats.org/officeDocument/2006/relationships/slideLayout" Target="../slideLayouts/slideLayout42.xml"/><Relationship Id="rId43" Type="http://schemas.openxmlformats.org/officeDocument/2006/relationships/slideLayout" Target="../slideLayouts/slideLayout41.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33" Type="http://schemas.openxmlformats.org/officeDocument/2006/relationships/slideLayout" Target="../slideLayouts/slideLayout31.xml"/><Relationship Id="rId32" Type="http://schemas.openxmlformats.org/officeDocument/2006/relationships/slideLayout" Target="../slideLayouts/slideLayout30.xml"/><Relationship Id="rId35" Type="http://schemas.openxmlformats.org/officeDocument/2006/relationships/slideLayout" Target="../slideLayouts/slideLayout33.xml"/><Relationship Id="rId34" Type="http://schemas.openxmlformats.org/officeDocument/2006/relationships/slideLayout" Target="../slideLayouts/slideLayout32.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slideLayout" Target="../slideLayouts/slideLayout5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55" Type="http://schemas.openxmlformats.org/officeDocument/2006/relationships/slideLayout" Target="../slideLayouts/slideLayout53.xml"/><Relationship Id="rId10" Type="http://schemas.openxmlformats.org/officeDocument/2006/relationships/slideLayout" Target="../slideLayouts/slideLayout8.xml"/><Relationship Id="rId54" Type="http://schemas.openxmlformats.org/officeDocument/2006/relationships/slideLayout" Target="../slideLayouts/slideLayout52.xml"/><Relationship Id="rId13" Type="http://schemas.openxmlformats.org/officeDocument/2006/relationships/slideLayout" Target="../slideLayouts/slideLayout11.xml"/><Relationship Id="rId57" Type="http://schemas.openxmlformats.org/officeDocument/2006/relationships/theme" Target="../theme/theme3.xml"/><Relationship Id="rId12" Type="http://schemas.openxmlformats.org/officeDocument/2006/relationships/slideLayout" Target="../slideLayouts/slideLayout10.xml"/><Relationship Id="rId56" Type="http://schemas.openxmlformats.org/officeDocument/2006/relationships/slideLayout" Target="../slideLayouts/slideLayout54.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9" Type="http://schemas.openxmlformats.org/officeDocument/2006/relationships/slideLayout" Target="../slideLayouts/slideLayout10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9" Type="http://schemas.openxmlformats.org/officeDocument/2006/relationships/slideLayout" Target="../slideLayouts/slideLayout83.xml"/><Relationship Id="rId50" Type="http://schemas.openxmlformats.org/officeDocument/2006/relationships/theme" Target="../theme/theme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43.xml"/><Relationship Id="rId42" Type="http://schemas.openxmlformats.org/officeDocument/2006/relationships/slideLayout" Target="../slideLayouts/slideLayout145.xml"/><Relationship Id="rId41" Type="http://schemas.openxmlformats.org/officeDocument/2006/relationships/slideLayout" Target="../slideLayouts/slideLayout144.xml"/><Relationship Id="rId44" Type="http://schemas.openxmlformats.org/officeDocument/2006/relationships/slideLayout" Target="../slideLayouts/slideLayout147.xml"/><Relationship Id="rId43" Type="http://schemas.openxmlformats.org/officeDocument/2006/relationships/slideLayout" Target="../slideLayouts/slideLayout146.xml"/><Relationship Id="rId46" Type="http://schemas.openxmlformats.org/officeDocument/2006/relationships/slideLayout" Target="../slideLayouts/slideLayout149.xml"/><Relationship Id="rId45" Type="http://schemas.openxmlformats.org/officeDocument/2006/relationships/slideLayout" Target="../slideLayouts/slideLayout148.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48" Type="http://schemas.openxmlformats.org/officeDocument/2006/relationships/slideLayout" Target="../slideLayouts/slideLayout151.xml"/><Relationship Id="rId47" Type="http://schemas.openxmlformats.org/officeDocument/2006/relationships/slideLayout" Target="../slideLayouts/slideLayout150.xml"/><Relationship Id="rId49" Type="http://schemas.openxmlformats.org/officeDocument/2006/relationships/slideLayout" Target="../slideLayouts/slideLayout15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31" Type="http://schemas.openxmlformats.org/officeDocument/2006/relationships/slideLayout" Target="../slideLayouts/slideLayout134.xml"/><Relationship Id="rId30" Type="http://schemas.openxmlformats.org/officeDocument/2006/relationships/slideLayout" Target="../slideLayouts/slideLayout133.xml"/><Relationship Id="rId33" Type="http://schemas.openxmlformats.org/officeDocument/2006/relationships/slideLayout" Target="../slideLayouts/slideLayout136.xml"/><Relationship Id="rId32" Type="http://schemas.openxmlformats.org/officeDocument/2006/relationships/slideLayout" Target="../slideLayouts/slideLayout135.xml"/><Relationship Id="rId35" Type="http://schemas.openxmlformats.org/officeDocument/2006/relationships/slideLayout" Target="../slideLayouts/slideLayout138.xml"/><Relationship Id="rId34" Type="http://schemas.openxmlformats.org/officeDocument/2006/relationships/slideLayout" Target="../slideLayouts/slideLayout137.xml"/><Relationship Id="rId37" Type="http://schemas.openxmlformats.org/officeDocument/2006/relationships/slideLayout" Target="../slideLayouts/slideLayout140.xml"/><Relationship Id="rId36" Type="http://schemas.openxmlformats.org/officeDocument/2006/relationships/slideLayout" Target="../slideLayouts/slideLayout139.xml"/><Relationship Id="rId39" Type="http://schemas.openxmlformats.org/officeDocument/2006/relationships/slideLayout" Target="../slideLayouts/slideLayout142.xml"/><Relationship Id="rId38" Type="http://schemas.openxmlformats.org/officeDocument/2006/relationships/slideLayout" Target="../slideLayouts/slideLayout141.xml"/><Relationship Id="rId20" Type="http://schemas.openxmlformats.org/officeDocument/2006/relationships/slideLayout" Target="../slideLayouts/slideLayout123.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8" Type="http://schemas.openxmlformats.org/officeDocument/2006/relationships/slideLayout" Target="../slideLayouts/slideLayout131.xml"/><Relationship Id="rId27" Type="http://schemas.openxmlformats.org/officeDocument/2006/relationships/slideLayout" Target="../slideLayouts/slideLayout130.xml"/><Relationship Id="rId29" Type="http://schemas.openxmlformats.org/officeDocument/2006/relationships/slideLayout" Target="../slideLayouts/slideLayout132.xml"/><Relationship Id="rId51" Type="http://schemas.openxmlformats.org/officeDocument/2006/relationships/slideLayout" Target="../slideLayouts/slideLayout154.xml"/><Relationship Id="rId50" Type="http://schemas.openxmlformats.org/officeDocument/2006/relationships/slideLayout" Target="../slideLayouts/slideLayout153.xml"/><Relationship Id="rId53" Type="http://schemas.openxmlformats.org/officeDocument/2006/relationships/slideLayout" Target="../slideLayouts/slideLayout156.xml"/><Relationship Id="rId52" Type="http://schemas.openxmlformats.org/officeDocument/2006/relationships/slideLayout" Target="../slideLayouts/slideLayout155.xml"/><Relationship Id="rId11" Type="http://schemas.openxmlformats.org/officeDocument/2006/relationships/slideLayout" Target="../slideLayouts/slideLayout114.xml"/><Relationship Id="rId55" Type="http://schemas.openxmlformats.org/officeDocument/2006/relationships/theme" Target="../theme/theme1.xml"/><Relationship Id="rId10" Type="http://schemas.openxmlformats.org/officeDocument/2006/relationships/slideLayout" Target="../slideLayouts/slideLayout113.xml"/><Relationship Id="rId54" Type="http://schemas.openxmlformats.org/officeDocument/2006/relationships/slideLayout" Target="../slideLayouts/slideLayout157.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9" Type="http://schemas.openxmlformats.org/officeDocument/2006/relationships/slideLayout" Target="../slideLayouts/slideLayout122.xml"/><Relationship Id="rId18"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97.xml"/><Relationship Id="rId42" Type="http://schemas.openxmlformats.org/officeDocument/2006/relationships/slideLayout" Target="../slideLayouts/slideLayout199.xml"/><Relationship Id="rId41" Type="http://schemas.openxmlformats.org/officeDocument/2006/relationships/slideLayout" Target="../slideLayouts/slideLayout198.xml"/><Relationship Id="rId44" Type="http://schemas.openxmlformats.org/officeDocument/2006/relationships/slideLayout" Target="../slideLayouts/slideLayout201.xml"/><Relationship Id="rId43" Type="http://schemas.openxmlformats.org/officeDocument/2006/relationships/slideLayout" Target="../slideLayouts/slideLayout200.xml"/><Relationship Id="rId46" Type="http://schemas.openxmlformats.org/officeDocument/2006/relationships/slideLayout" Target="../slideLayouts/slideLayout203.xml"/><Relationship Id="rId45" Type="http://schemas.openxmlformats.org/officeDocument/2006/relationships/slideLayout" Target="../slideLayouts/slideLayout202.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48" Type="http://schemas.openxmlformats.org/officeDocument/2006/relationships/slideLayout" Target="../slideLayouts/slideLayout205.xml"/><Relationship Id="rId47" Type="http://schemas.openxmlformats.org/officeDocument/2006/relationships/slideLayout" Target="../slideLayouts/slideLayout204.xml"/><Relationship Id="rId49" Type="http://schemas.openxmlformats.org/officeDocument/2006/relationships/slideLayout" Target="../slideLayouts/slideLayout206.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31" Type="http://schemas.openxmlformats.org/officeDocument/2006/relationships/slideLayout" Target="../slideLayouts/slideLayout188.xml"/><Relationship Id="rId30" Type="http://schemas.openxmlformats.org/officeDocument/2006/relationships/slideLayout" Target="../slideLayouts/slideLayout187.xml"/><Relationship Id="rId33" Type="http://schemas.openxmlformats.org/officeDocument/2006/relationships/slideLayout" Target="../slideLayouts/slideLayout190.xml"/><Relationship Id="rId32" Type="http://schemas.openxmlformats.org/officeDocument/2006/relationships/slideLayout" Target="../slideLayouts/slideLayout189.xml"/><Relationship Id="rId35" Type="http://schemas.openxmlformats.org/officeDocument/2006/relationships/slideLayout" Target="../slideLayouts/slideLayout192.xml"/><Relationship Id="rId34" Type="http://schemas.openxmlformats.org/officeDocument/2006/relationships/slideLayout" Target="../slideLayouts/slideLayout191.xml"/><Relationship Id="rId37" Type="http://schemas.openxmlformats.org/officeDocument/2006/relationships/slideLayout" Target="../slideLayouts/slideLayout194.xml"/><Relationship Id="rId36" Type="http://schemas.openxmlformats.org/officeDocument/2006/relationships/slideLayout" Target="../slideLayouts/slideLayout193.xml"/><Relationship Id="rId39" Type="http://schemas.openxmlformats.org/officeDocument/2006/relationships/slideLayout" Target="../slideLayouts/slideLayout196.xml"/><Relationship Id="rId38" Type="http://schemas.openxmlformats.org/officeDocument/2006/relationships/slideLayout" Target="../slideLayouts/slideLayout195.xml"/><Relationship Id="rId20" Type="http://schemas.openxmlformats.org/officeDocument/2006/relationships/slideLayout" Target="../slideLayouts/slideLayout177.xml"/><Relationship Id="rId22" Type="http://schemas.openxmlformats.org/officeDocument/2006/relationships/slideLayout" Target="../slideLayouts/slideLayout179.xml"/><Relationship Id="rId21" Type="http://schemas.openxmlformats.org/officeDocument/2006/relationships/slideLayout" Target="../slideLayouts/slideLayout178.xml"/><Relationship Id="rId24" Type="http://schemas.openxmlformats.org/officeDocument/2006/relationships/slideLayout" Target="../slideLayouts/slideLayout181.xml"/><Relationship Id="rId23" Type="http://schemas.openxmlformats.org/officeDocument/2006/relationships/slideLayout" Target="../slideLayouts/slideLayout180.xml"/><Relationship Id="rId26" Type="http://schemas.openxmlformats.org/officeDocument/2006/relationships/slideLayout" Target="../slideLayouts/slideLayout183.xml"/><Relationship Id="rId25" Type="http://schemas.openxmlformats.org/officeDocument/2006/relationships/slideLayout" Target="../slideLayouts/slideLayout182.xml"/><Relationship Id="rId28" Type="http://schemas.openxmlformats.org/officeDocument/2006/relationships/slideLayout" Target="../slideLayouts/slideLayout185.xml"/><Relationship Id="rId27" Type="http://schemas.openxmlformats.org/officeDocument/2006/relationships/slideLayout" Target="../slideLayouts/slideLayout184.xml"/><Relationship Id="rId29" Type="http://schemas.openxmlformats.org/officeDocument/2006/relationships/slideLayout" Target="../slideLayouts/slideLayout186.xml"/><Relationship Id="rId51" Type="http://schemas.openxmlformats.org/officeDocument/2006/relationships/slideLayout" Target="../slideLayouts/slideLayout208.xml"/><Relationship Id="rId50" Type="http://schemas.openxmlformats.org/officeDocument/2006/relationships/slideLayout" Target="../slideLayouts/slideLayout207.xml"/><Relationship Id="rId53" Type="http://schemas.openxmlformats.org/officeDocument/2006/relationships/slideLayout" Target="../slideLayouts/slideLayout210.xml"/><Relationship Id="rId52" Type="http://schemas.openxmlformats.org/officeDocument/2006/relationships/slideLayout" Target="../slideLayouts/slideLayout209.xml"/><Relationship Id="rId11" Type="http://schemas.openxmlformats.org/officeDocument/2006/relationships/slideLayout" Target="../slideLayouts/slideLayout168.xml"/><Relationship Id="rId55" Type="http://schemas.openxmlformats.org/officeDocument/2006/relationships/theme" Target="../theme/theme4.xml"/><Relationship Id="rId10" Type="http://schemas.openxmlformats.org/officeDocument/2006/relationships/slideLayout" Target="../slideLayouts/slideLayout167.xml"/><Relationship Id="rId54" Type="http://schemas.openxmlformats.org/officeDocument/2006/relationships/slideLayout" Target="../slideLayouts/slideLayout211.xml"/><Relationship Id="rId13" Type="http://schemas.openxmlformats.org/officeDocument/2006/relationships/slideLayout" Target="../slideLayouts/slideLayout170.xml"/><Relationship Id="rId12" Type="http://schemas.openxmlformats.org/officeDocument/2006/relationships/slideLayout" Target="../slideLayouts/slideLayout169.xml"/><Relationship Id="rId15" Type="http://schemas.openxmlformats.org/officeDocument/2006/relationships/slideLayout" Target="../slideLayouts/slideLayout172.xml"/><Relationship Id="rId14" Type="http://schemas.openxmlformats.org/officeDocument/2006/relationships/slideLayout" Target="../slideLayouts/slideLayout171.xml"/><Relationship Id="rId17" Type="http://schemas.openxmlformats.org/officeDocument/2006/relationships/slideLayout" Target="../slideLayouts/slideLayout174.xml"/><Relationship Id="rId16" Type="http://schemas.openxmlformats.org/officeDocument/2006/relationships/slideLayout" Target="../slideLayouts/slideLayout173.xml"/><Relationship Id="rId19" Type="http://schemas.openxmlformats.org/officeDocument/2006/relationships/slideLayout" Target="../slideLayouts/slideLayout176.xml"/><Relationship Id="rId18"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A"/>
        </a:solidFill>
      </p:bgPr>
    </p:bg>
    <p:spTree>
      <p:nvGrpSpPr>
        <p:cNvPr id="9" name="Shape 9"/>
        <p:cNvGrpSpPr/>
        <p:nvPr/>
      </p:nvGrpSpPr>
      <p:grpSpPr>
        <a:xfrm>
          <a:off x="0" y="0"/>
          <a:ext cx="0" cy="0"/>
          <a:chOff x="0" y="0"/>
          <a:chExt cx="0" cy="0"/>
        </a:xfrm>
      </p:grpSpPr>
      <p:sp>
        <p:nvSpPr>
          <p:cNvPr id="10" name="Google Shape;10;p1"/>
          <p:cNvSpPr/>
          <p:nvPr/>
        </p:nvSpPr>
        <p:spPr>
          <a:xfrm>
            <a:off x="0" y="3418906"/>
            <a:ext cx="762000" cy="3439094"/>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11" name="Google Shape;11;p1"/>
          <p:cNvSpPr txBox="1"/>
          <p:nvPr>
            <p:ph type="title"/>
          </p:nvPr>
        </p:nvSpPr>
        <p:spPr>
          <a:xfrm>
            <a:off x="1714500" y="946702"/>
            <a:ext cx="9525000" cy="1249845"/>
          </a:xfrm>
          <a:prstGeom prst="rect">
            <a:avLst/>
          </a:prstGeom>
          <a:noFill/>
          <a:ln>
            <a:noFill/>
          </a:ln>
        </p:spPr>
        <p:txBody>
          <a:bodyPr anchorCtr="0" anchor="t" bIns="0" lIns="0" spcFirstLastPara="1" rIns="0" wrap="square" tIns="365750">
            <a:noAutofit/>
          </a:bodyPr>
          <a:lstStyle>
            <a:lvl1pPr lvl="0" marR="0" rtl="0" algn="l">
              <a:lnSpc>
                <a:spcPct val="100000"/>
              </a:lnSpc>
              <a:spcBef>
                <a:spcPts val="0"/>
              </a:spcBef>
              <a:spcAft>
                <a:spcPts val="0"/>
              </a:spcAft>
              <a:buClr>
                <a:schemeClr val="dk1"/>
              </a:buClr>
              <a:buSzPts val="3000"/>
              <a:buFont typeface="Montserrat"/>
              <a:buNone/>
              <a:defRPr b="1" i="0" sz="3000" u="none" cap="none" strike="noStrik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1714500" y="2514600"/>
            <a:ext cx="9525000" cy="3390900"/>
          </a:xfrm>
          <a:prstGeom prst="rect">
            <a:avLst/>
          </a:prstGeom>
          <a:noFill/>
          <a:ln>
            <a:noFill/>
          </a:ln>
        </p:spPr>
        <p:txBody>
          <a:bodyPr anchorCtr="0" anchor="t" bIns="0" lIns="0" spcFirstLastPara="1" rIns="0" wrap="square" tIns="0">
            <a:noAutofit/>
          </a:bodyPr>
          <a:lstStyle>
            <a:lvl1pPr indent="-228600" lvl="0" marL="457200" marR="0" rtl="0" algn="l">
              <a:lnSpc>
                <a:spcPct val="15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indent="-228600" lvl="1" marL="914400"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indent="-228600" lvl="2" marL="1371600"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499"/>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6pPr>
            <a:lvl7pPr indent="-330200" lvl="6" marL="3200400" marR="0" rtl="0" algn="l">
              <a:lnSpc>
                <a:spcPct val="90000"/>
              </a:lnSpc>
              <a:spcBef>
                <a:spcPts val="499"/>
              </a:spcBef>
              <a:spcAft>
                <a:spcPts val="0"/>
              </a:spcAft>
              <a:buClr>
                <a:schemeClr val="dk1"/>
              </a:buClr>
              <a:buSzPts val="1600"/>
              <a:buFont typeface="Montserrat"/>
              <a:buChar char="•"/>
              <a:defRPr i="0" sz="1600" u="none" cap="none" strike="noStrike">
                <a:solidFill>
                  <a:schemeClr val="dk1"/>
                </a:solidFill>
                <a:latin typeface="Montserrat"/>
                <a:ea typeface="Montserrat"/>
                <a:cs typeface="Montserrat"/>
                <a:sym typeface="Montserrat"/>
              </a:defRPr>
            </a:lvl7pPr>
            <a:lvl8pPr indent="-317500" lvl="7" marL="3657600" marR="0" rtl="0" algn="l">
              <a:lnSpc>
                <a:spcPct val="90000"/>
              </a:lnSpc>
              <a:spcBef>
                <a:spcPts val="499"/>
              </a:spcBef>
              <a:spcAft>
                <a:spcPts val="0"/>
              </a:spcAft>
              <a:buClr>
                <a:schemeClr val="dk1"/>
              </a:buClr>
              <a:buSzPts val="1400"/>
              <a:buFont typeface="Montserrat"/>
              <a:buChar char="•"/>
              <a:defRPr i="0" u="none" cap="none" strike="noStrike">
                <a:solidFill>
                  <a:schemeClr val="dk1"/>
                </a:solidFill>
                <a:latin typeface="Montserrat"/>
                <a:ea typeface="Montserrat"/>
                <a:cs typeface="Montserrat"/>
                <a:sym typeface="Montserrat"/>
              </a:defRPr>
            </a:lvl8pPr>
            <a:lvl9pPr indent="-304800" lvl="8" marL="4114800" marR="0" rtl="0" algn="l">
              <a:lnSpc>
                <a:spcPct val="90000"/>
              </a:lnSpc>
              <a:spcBef>
                <a:spcPts val="499"/>
              </a:spcBef>
              <a:spcAft>
                <a:spcPts val="0"/>
              </a:spcAft>
              <a:buClr>
                <a:schemeClr val="dk1"/>
              </a:buClr>
              <a:buSzPts val="1200"/>
              <a:buFont typeface="Montserrat"/>
              <a:buChar char="•"/>
              <a:defRPr i="0" sz="1200" u="none" cap="none" strike="noStrike">
                <a:solidFill>
                  <a:schemeClr val="dk1"/>
                </a:solidFill>
                <a:latin typeface="Montserrat"/>
                <a:ea typeface="Montserrat"/>
                <a:cs typeface="Montserrat"/>
                <a:sym typeface="Montserrat"/>
              </a:defRPr>
            </a:lvl9pPr>
          </a:lstStyle>
          <a:p/>
        </p:txBody>
      </p:sp>
      <p:sp>
        <p:nvSpPr>
          <p:cNvPr id="13" name="Google Shape;13;p1"/>
          <p:cNvSpPr/>
          <p:nvPr/>
        </p:nvSpPr>
        <p:spPr>
          <a:xfrm>
            <a:off x="0" y="0"/>
            <a:ext cx="765277" cy="3439094"/>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14" name="Google Shape;14;p1"/>
          <p:cNvSpPr txBox="1"/>
          <p:nvPr/>
        </p:nvSpPr>
        <p:spPr>
          <a:xfrm>
            <a:off x="0" y="6218237"/>
            <a:ext cx="7620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100" u="none" cap="none" strike="noStrike">
                <a:solidFill>
                  <a:srgbClr val="BFBFBF"/>
                </a:solidFill>
                <a:latin typeface="Montserrat"/>
                <a:ea typeface="Montserrat"/>
                <a:cs typeface="Montserrat"/>
                <a:sym typeface="Montserrat"/>
              </a:rPr>
              <a:t>‹#›</a:t>
            </a:fld>
            <a:endParaRPr b="0" i="0" sz="1100" u="none" cap="none" strike="noStrike">
              <a:solidFill>
                <a:srgbClr val="BFBFBF"/>
              </a:solidFill>
              <a:latin typeface="Montserrat"/>
              <a:ea typeface="Montserrat"/>
              <a:cs typeface="Montserrat"/>
              <a:sym typeface="Montserrat"/>
            </a:endParaRPr>
          </a:p>
        </p:txBody>
      </p:sp>
      <p:sp>
        <p:nvSpPr>
          <p:cNvPr id="15" name="Google Shape;15;p1"/>
          <p:cNvSpPr/>
          <p:nvPr/>
        </p:nvSpPr>
        <p:spPr>
          <a:xfrm>
            <a:off x="171943" y="206616"/>
            <a:ext cx="420444" cy="393968"/>
          </a:xfrm>
          <a:custGeom>
            <a:rect b="b" l="l" r="r" t="t"/>
            <a:pathLst>
              <a:path extrusionOk="0" h="3281" w="3501">
                <a:moveTo>
                  <a:pt x="2375" y="0"/>
                </a:moveTo>
                <a:lnTo>
                  <a:pt x="2375" y="0"/>
                </a:lnTo>
                <a:cubicBezTo>
                  <a:pt x="1156" y="0"/>
                  <a:pt x="1156" y="0"/>
                  <a:pt x="1156" y="0"/>
                </a:cubicBezTo>
                <a:cubicBezTo>
                  <a:pt x="531" y="0"/>
                  <a:pt x="0" y="500"/>
                  <a:pt x="0" y="1125"/>
                </a:cubicBezTo>
                <a:cubicBezTo>
                  <a:pt x="0" y="1719"/>
                  <a:pt x="0" y="1719"/>
                  <a:pt x="0" y="1719"/>
                </a:cubicBezTo>
                <a:cubicBezTo>
                  <a:pt x="0" y="2156"/>
                  <a:pt x="250" y="2530"/>
                  <a:pt x="594" y="2718"/>
                </a:cubicBezTo>
                <a:cubicBezTo>
                  <a:pt x="31" y="3280"/>
                  <a:pt x="31" y="3280"/>
                  <a:pt x="31" y="3280"/>
                </a:cubicBezTo>
                <a:cubicBezTo>
                  <a:pt x="1531" y="2843"/>
                  <a:pt x="1531" y="2843"/>
                  <a:pt x="1531" y="2843"/>
                </a:cubicBezTo>
                <a:cubicBezTo>
                  <a:pt x="2375" y="2843"/>
                  <a:pt x="2375" y="2843"/>
                  <a:pt x="2375" y="2843"/>
                </a:cubicBezTo>
                <a:cubicBezTo>
                  <a:pt x="3000" y="2843"/>
                  <a:pt x="3500" y="2343"/>
                  <a:pt x="3500" y="1719"/>
                </a:cubicBezTo>
                <a:cubicBezTo>
                  <a:pt x="3500" y="1125"/>
                  <a:pt x="3500" y="1125"/>
                  <a:pt x="3500" y="1125"/>
                </a:cubicBezTo>
                <a:cubicBezTo>
                  <a:pt x="3500" y="500"/>
                  <a:pt x="3000" y="0"/>
                  <a:pt x="2375" y="0"/>
                </a:cubicBezTo>
                <a:close/>
                <a:moveTo>
                  <a:pt x="2813" y="1719"/>
                </a:moveTo>
                <a:lnTo>
                  <a:pt x="2813" y="1719"/>
                </a:lnTo>
                <a:cubicBezTo>
                  <a:pt x="2813" y="1969"/>
                  <a:pt x="2625" y="2156"/>
                  <a:pt x="2406" y="2156"/>
                </a:cubicBezTo>
                <a:cubicBezTo>
                  <a:pt x="2438" y="2530"/>
                  <a:pt x="2438" y="2530"/>
                  <a:pt x="2438" y="2530"/>
                </a:cubicBezTo>
                <a:cubicBezTo>
                  <a:pt x="1844" y="2188"/>
                  <a:pt x="1844" y="2188"/>
                  <a:pt x="1844" y="2188"/>
                </a:cubicBezTo>
                <a:cubicBezTo>
                  <a:pt x="1156" y="2188"/>
                  <a:pt x="1156" y="2188"/>
                  <a:pt x="1156" y="2188"/>
                </a:cubicBezTo>
                <a:cubicBezTo>
                  <a:pt x="906" y="2188"/>
                  <a:pt x="688" y="1969"/>
                  <a:pt x="688" y="1719"/>
                </a:cubicBezTo>
                <a:cubicBezTo>
                  <a:pt x="688" y="1125"/>
                  <a:pt x="688" y="1125"/>
                  <a:pt x="688" y="1125"/>
                </a:cubicBezTo>
                <a:cubicBezTo>
                  <a:pt x="688" y="875"/>
                  <a:pt x="906" y="688"/>
                  <a:pt x="1156" y="688"/>
                </a:cubicBezTo>
                <a:cubicBezTo>
                  <a:pt x="2375" y="688"/>
                  <a:pt x="2375" y="688"/>
                  <a:pt x="2375" y="688"/>
                </a:cubicBezTo>
                <a:cubicBezTo>
                  <a:pt x="2625" y="688"/>
                  <a:pt x="2813" y="875"/>
                  <a:pt x="2813" y="1125"/>
                </a:cubicBezTo>
                <a:lnTo>
                  <a:pt x="2813" y="171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16" name="Google Shape;16;p1"/>
          <p:cNvPicPr preferRelativeResize="0"/>
          <p:nvPr/>
        </p:nvPicPr>
        <p:blipFill>
          <a:blip r:embed="rId1">
            <a:alphaModFix/>
          </a:blip>
          <a:stretch>
            <a:fillRect/>
          </a:stretch>
        </p:blipFill>
        <p:spPr>
          <a:xfrm>
            <a:off x="828100" y="6400800"/>
            <a:ext cx="950040" cy="393949"/>
          </a:xfrm>
          <a:prstGeom prst="rect">
            <a:avLst/>
          </a:prstGeom>
          <a:noFill/>
          <a:ln>
            <a:noFill/>
          </a:ln>
        </p:spPr>
      </p:pic>
      <p:pic>
        <p:nvPicPr>
          <p:cNvPr id="17" name="Google Shape;17;p1"/>
          <p:cNvPicPr preferRelativeResize="0"/>
          <p:nvPr/>
        </p:nvPicPr>
        <p:blipFill>
          <a:blip r:embed="rId2">
            <a:alphaModFix/>
          </a:blip>
          <a:stretch>
            <a:fillRect/>
          </a:stretch>
        </p:blipFill>
        <p:spPr>
          <a:xfrm>
            <a:off x="10629751" y="6424204"/>
            <a:ext cx="1476616" cy="365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2160">
          <p15:clr>
            <a:srgbClr val="F26B43"/>
          </p15:clr>
        </p15:guide>
        <p15:guide id="3" pos="480">
          <p15:clr>
            <a:srgbClr val="F26B43"/>
          </p15:clr>
        </p15:guide>
        <p15:guide id="4" pos="7080">
          <p15:clr>
            <a:srgbClr val="F26B43"/>
          </p15:clr>
        </p15:guide>
        <p15:guide id="5">
          <p15:clr>
            <a:srgbClr val="F26B43"/>
          </p15:clr>
        </p15:guide>
        <p15:guide id="6" pos="1080">
          <p15:clr>
            <a:srgbClr val="F26B43"/>
          </p15:clr>
        </p15:guide>
        <p15:guide id="7" orient="horz" pos="600">
          <p15:clr>
            <a:srgbClr val="F26B43"/>
          </p15:clr>
        </p15:guide>
        <p15:guide id="8" pos="1680">
          <p15:clr>
            <a:srgbClr val="F26B43"/>
          </p15:clr>
        </p15:guide>
        <p15:guide id="9" orient="horz" pos="1080">
          <p15:clr>
            <a:srgbClr val="F26B43"/>
          </p15:clr>
        </p15:guide>
        <p15:guide id="10" orient="horz" pos="3240">
          <p15:clr>
            <a:srgbClr val="F26B43"/>
          </p15:clr>
        </p15:guide>
        <p15:guide id="11" orient="horz" pos="3720">
          <p15:clr>
            <a:srgbClr val="F26B43"/>
          </p15:clr>
        </p15:guide>
        <p15:guide id="12" orient="horz" pos="4032">
          <p15:clr>
            <a:srgbClr val="F26B43"/>
          </p15:clr>
        </p15:guide>
        <p15:guide id="13" pos="4080">
          <p15:clr>
            <a:srgbClr val="F26B43"/>
          </p15:clr>
        </p15:guide>
        <p15:guide id="14" pos="5280">
          <p15:clr>
            <a:srgbClr val="F26B43"/>
          </p15:clr>
        </p15:guide>
        <p15:guide id="15" pos="6480">
          <p15:clr>
            <a:srgbClr val="F26B43"/>
          </p15:clr>
        </p15:guide>
        <p15:guide id="16" orient="horz" pos="3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A"/>
        </a:solidFill>
      </p:bgPr>
    </p:bg>
    <p:spTree>
      <p:nvGrpSpPr>
        <p:cNvPr id="240" name="Shape 240"/>
        <p:cNvGrpSpPr/>
        <p:nvPr/>
      </p:nvGrpSpPr>
      <p:grpSpPr>
        <a:xfrm>
          <a:off x="0" y="0"/>
          <a:ext cx="0" cy="0"/>
          <a:chOff x="0" y="0"/>
          <a:chExt cx="0" cy="0"/>
        </a:xfrm>
      </p:grpSpPr>
      <p:sp>
        <p:nvSpPr>
          <p:cNvPr id="241" name="Google Shape;241;p56"/>
          <p:cNvSpPr/>
          <p:nvPr/>
        </p:nvSpPr>
        <p:spPr>
          <a:xfrm>
            <a:off x="0" y="3429000"/>
            <a:ext cx="762000" cy="3429000"/>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242" name="Google Shape;242;p56"/>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marR="0" rtl="0" algn="l">
              <a:lnSpc>
                <a:spcPct val="100000"/>
              </a:lnSpc>
              <a:spcBef>
                <a:spcPts val="0"/>
              </a:spcBef>
              <a:spcAft>
                <a:spcPts val="0"/>
              </a:spcAft>
              <a:buClr>
                <a:schemeClr val="dk1"/>
              </a:buClr>
              <a:buSzPts val="3200"/>
              <a:buFont typeface="Montserrat"/>
              <a:buNone/>
              <a:defRPr b="1" i="0" sz="3200" u="none" cap="none" strike="noStrike">
                <a:solidFill>
                  <a:schemeClr val="dk1"/>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3" name="Google Shape;243;p56"/>
          <p:cNvSpPr txBox="1"/>
          <p:nvPr>
            <p:ph idx="1" type="body"/>
          </p:nvPr>
        </p:nvSpPr>
        <p:spPr>
          <a:xfrm>
            <a:off x="1714500" y="2514600"/>
            <a:ext cx="9525000" cy="3390900"/>
          </a:xfrm>
          <a:prstGeom prst="rect">
            <a:avLst/>
          </a:prstGeom>
          <a:noFill/>
          <a:ln>
            <a:noFill/>
          </a:ln>
        </p:spPr>
        <p:txBody>
          <a:bodyPr anchorCtr="0" anchor="t" bIns="0" lIns="0" spcFirstLastPara="1" rIns="0" wrap="square" tIns="0">
            <a:noAutofit/>
          </a:bodyPr>
          <a:lstStyle>
            <a:lvl1pPr indent="-228600" lvl="0" marL="457200" marR="0" rtl="0" algn="l">
              <a:lnSpc>
                <a:spcPct val="15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indent="-228600" lvl="1" marL="914400"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indent="-228600" lvl="2" marL="1371600"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indent="-342900" lvl="6" marL="32004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indent="-342900" lvl="7" marL="36576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indent="-342900" lvl="8" marL="41148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44" name="Google Shape;244;p56"/>
          <p:cNvSpPr/>
          <p:nvPr/>
        </p:nvSpPr>
        <p:spPr>
          <a:xfrm>
            <a:off x="0" y="0"/>
            <a:ext cx="765300" cy="3429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245" name="Google Shape;245;p56"/>
          <p:cNvSpPr txBox="1"/>
          <p:nvPr/>
        </p:nvSpPr>
        <p:spPr>
          <a:xfrm>
            <a:off x="0" y="6218237"/>
            <a:ext cx="7620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100" u="none" cap="none" strike="noStrike">
                <a:solidFill>
                  <a:srgbClr val="BFBFBF"/>
                </a:solidFill>
                <a:latin typeface="Montserrat"/>
                <a:ea typeface="Montserrat"/>
                <a:cs typeface="Montserrat"/>
                <a:sym typeface="Montserrat"/>
              </a:rPr>
              <a:t>‹#›</a:t>
            </a:fld>
            <a:endParaRPr b="0" i="0" sz="1100" u="none" cap="none" strike="noStrike">
              <a:solidFill>
                <a:srgbClr val="BFBFBF"/>
              </a:solidFill>
              <a:latin typeface="Montserrat"/>
              <a:ea typeface="Montserrat"/>
              <a:cs typeface="Montserrat"/>
              <a:sym typeface="Montserrat"/>
            </a:endParaRPr>
          </a:p>
        </p:txBody>
      </p:sp>
      <p:sp>
        <p:nvSpPr>
          <p:cNvPr id="246" name="Google Shape;246;p56"/>
          <p:cNvSpPr/>
          <p:nvPr/>
        </p:nvSpPr>
        <p:spPr>
          <a:xfrm>
            <a:off x="171943" y="206616"/>
            <a:ext cx="420444" cy="393966"/>
          </a:xfrm>
          <a:custGeom>
            <a:rect b="b" l="l" r="r" t="t"/>
            <a:pathLst>
              <a:path extrusionOk="0" h="3281" w="3501">
                <a:moveTo>
                  <a:pt x="2375" y="0"/>
                </a:moveTo>
                <a:lnTo>
                  <a:pt x="2375" y="0"/>
                </a:lnTo>
                <a:cubicBezTo>
                  <a:pt x="1156" y="0"/>
                  <a:pt x="1156" y="0"/>
                  <a:pt x="1156" y="0"/>
                </a:cubicBezTo>
                <a:cubicBezTo>
                  <a:pt x="531" y="0"/>
                  <a:pt x="0" y="500"/>
                  <a:pt x="0" y="1125"/>
                </a:cubicBezTo>
                <a:cubicBezTo>
                  <a:pt x="0" y="1719"/>
                  <a:pt x="0" y="1719"/>
                  <a:pt x="0" y="1719"/>
                </a:cubicBezTo>
                <a:cubicBezTo>
                  <a:pt x="0" y="2156"/>
                  <a:pt x="250" y="2530"/>
                  <a:pt x="594" y="2718"/>
                </a:cubicBezTo>
                <a:cubicBezTo>
                  <a:pt x="31" y="3280"/>
                  <a:pt x="31" y="3280"/>
                  <a:pt x="31" y="3280"/>
                </a:cubicBezTo>
                <a:cubicBezTo>
                  <a:pt x="1531" y="2843"/>
                  <a:pt x="1531" y="2843"/>
                  <a:pt x="1531" y="2843"/>
                </a:cubicBezTo>
                <a:cubicBezTo>
                  <a:pt x="2375" y="2843"/>
                  <a:pt x="2375" y="2843"/>
                  <a:pt x="2375" y="2843"/>
                </a:cubicBezTo>
                <a:cubicBezTo>
                  <a:pt x="3000" y="2843"/>
                  <a:pt x="3500" y="2343"/>
                  <a:pt x="3500" y="1719"/>
                </a:cubicBezTo>
                <a:cubicBezTo>
                  <a:pt x="3500" y="1125"/>
                  <a:pt x="3500" y="1125"/>
                  <a:pt x="3500" y="1125"/>
                </a:cubicBezTo>
                <a:cubicBezTo>
                  <a:pt x="3500" y="500"/>
                  <a:pt x="3000" y="0"/>
                  <a:pt x="2375" y="0"/>
                </a:cubicBezTo>
                <a:close/>
                <a:moveTo>
                  <a:pt x="2813" y="1719"/>
                </a:moveTo>
                <a:lnTo>
                  <a:pt x="2813" y="1719"/>
                </a:lnTo>
                <a:cubicBezTo>
                  <a:pt x="2813" y="1969"/>
                  <a:pt x="2625" y="2156"/>
                  <a:pt x="2406" y="2156"/>
                </a:cubicBezTo>
                <a:cubicBezTo>
                  <a:pt x="2438" y="2530"/>
                  <a:pt x="2438" y="2530"/>
                  <a:pt x="2438" y="2530"/>
                </a:cubicBezTo>
                <a:cubicBezTo>
                  <a:pt x="1844" y="2188"/>
                  <a:pt x="1844" y="2188"/>
                  <a:pt x="1844" y="2188"/>
                </a:cubicBezTo>
                <a:cubicBezTo>
                  <a:pt x="1156" y="2188"/>
                  <a:pt x="1156" y="2188"/>
                  <a:pt x="1156" y="2188"/>
                </a:cubicBezTo>
                <a:cubicBezTo>
                  <a:pt x="906" y="2188"/>
                  <a:pt x="688" y="1969"/>
                  <a:pt x="688" y="1719"/>
                </a:cubicBezTo>
                <a:cubicBezTo>
                  <a:pt x="688" y="1125"/>
                  <a:pt x="688" y="1125"/>
                  <a:pt x="688" y="1125"/>
                </a:cubicBezTo>
                <a:cubicBezTo>
                  <a:pt x="688" y="875"/>
                  <a:pt x="906" y="688"/>
                  <a:pt x="1156" y="688"/>
                </a:cubicBezTo>
                <a:cubicBezTo>
                  <a:pt x="2375" y="688"/>
                  <a:pt x="2375" y="688"/>
                  <a:pt x="2375" y="688"/>
                </a:cubicBezTo>
                <a:cubicBezTo>
                  <a:pt x="2625" y="688"/>
                  <a:pt x="2813" y="875"/>
                  <a:pt x="2813" y="1125"/>
                </a:cubicBezTo>
                <a:lnTo>
                  <a:pt x="2813" y="171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2160">
          <p15:clr>
            <a:srgbClr val="F26B43"/>
          </p15:clr>
        </p15:guide>
        <p15:guide id="3" pos="480">
          <p15:clr>
            <a:srgbClr val="F26B43"/>
          </p15:clr>
        </p15:guide>
        <p15:guide id="4" pos="7080">
          <p15:clr>
            <a:srgbClr val="F26B43"/>
          </p15:clr>
        </p15:guide>
        <p15:guide id="5">
          <p15:clr>
            <a:srgbClr val="F26B43"/>
          </p15:clr>
        </p15:guide>
        <p15:guide id="6" pos="1080">
          <p15:clr>
            <a:srgbClr val="F26B43"/>
          </p15:clr>
        </p15:guide>
        <p15:guide id="7" orient="horz" pos="600">
          <p15:clr>
            <a:srgbClr val="F26B43"/>
          </p15:clr>
        </p15:guide>
        <p15:guide id="8" pos="1680">
          <p15:clr>
            <a:srgbClr val="F26B43"/>
          </p15:clr>
        </p15:guide>
        <p15:guide id="9" orient="horz" pos="1080">
          <p15:clr>
            <a:srgbClr val="F26B43"/>
          </p15:clr>
        </p15:guide>
        <p15:guide id="10" orient="horz" pos="3240">
          <p15:clr>
            <a:srgbClr val="F26B43"/>
          </p15:clr>
        </p15:guide>
        <p15:guide id="11" orient="horz" pos="3720">
          <p15:clr>
            <a:srgbClr val="F26B43"/>
          </p15:clr>
        </p15:guide>
        <p15:guide id="12" orient="horz" pos="4032">
          <p15:clr>
            <a:srgbClr val="F26B43"/>
          </p15:clr>
        </p15:guide>
        <p15:guide id="13" pos="4080">
          <p15:clr>
            <a:srgbClr val="F26B43"/>
          </p15:clr>
        </p15:guide>
        <p15:guide id="14" pos="5280">
          <p15:clr>
            <a:srgbClr val="F26B43"/>
          </p15:clr>
        </p15:guide>
        <p15:guide id="15" pos="6480">
          <p15:clr>
            <a:srgbClr val="F26B43"/>
          </p15:clr>
        </p15:guide>
        <p15:guide id="16" orient="horz" pos="3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A"/>
        </a:solidFill>
      </p:bgPr>
    </p:bg>
    <p:spTree>
      <p:nvGrpSpPr>
        <p:cNvPr id="467" name="Shape 467"/>
        <p:cNvGrpSpPr/>
        <p:nvPr/>
      </p:nvGrpSpPr>
      <p:grpSpPr>
        <a:xfrm>
          <a:off x="0" y="0"/>
          <a:ext cx="0" cy="0"/>
          <a:chOff x="0" y="0"/>
          <a:chExt cx="0" cy="0"/>
        </a:xfrm>
      </p:grpSpPr>
      <p:sp>
        <p:nvSpPr>
          <p:cNvPr id="468" name="Google Shape;468;p106"/>
          <p:cNvSpPr/>
          <p:nvPr/>
        </p:nvSpPr>
        <p:spPr>
          <a:xfrm>
            <a:off x="0" y="3418906"/>
            <a:ext cx="762000" cy="3439200"/>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469" name="Google Shape;469;p106"/>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marR="0" rtl="0" algn="l">
              <a:lnSpc>
                <a:spcPct val="100000"/>
              </a:lnSpc>
              <a:spcBef>
                <a:spcPts val="0"/>
              </a:spcBef>
              <a:spcAft>
                <a:spcPts val="0"/>
              </a:spcAft>
              <a:buClr>
                <a:schemeClr val="dk1"/>
              </a:buClr>
              <a:buSzPts val="3000"/>
              <a:buFont typeface="Montserrat"/>
              <a:buNone/>
              <a:defRPr b="1" i="0" sz="3000" u="none" cap="none" strike="noStrike">
                <a:solidFill>
                  <a:schemeClr val="dk1"/>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0" name="Google Shape;470;p106"/>
          <p:cNvSpPr txBox="1"/>
          <p:nvPr>
            <p:ph idx="1" type="body"/>
          </p:nvPr>
        </p:nvSpPr>
        <p:spPr>
          <a:xfrm>
            <a:off x="1714500" y="2514600"/>
            <a:ext cx="9525000" cy="3390900"/>
          </a:xfrm>
          <a:prstGeom prst="rect">
            <a:avLst/>
          </a:prstGeom>
          <a:noFill/>
          <a:ln>
            <a:noFill/>
          </a:ln>
        </p:spPr>
        <p:txBody>
          <a:bodyPr anchorCtr="0" anchor="t" bIns="0" lIns="0" spcFirstLastPara="1" rIns="0" wrap="square" tIns="0">
            <a:noAutofit/>
          </a:bodyPr>
          <a:lstStyle>
            <a:lvl1pPr indent="-228600" lvl="0" marL="457200" marR="0" rtl="0" algn="l">
              <a:lnSpc>
                <a:spcPct val="15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indent="-228600" lvl="1" marL="914400"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indent="-228600" lvl="2" marL="1371600"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indent="-342900" lvl="6" marL="32004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indent="-342900" lvl="7" marL="36576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indent="-342900" lvl="8" marL="41148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471" name="Google Shape;471;p106"/>
          <p:cNvSpPr/>
          <p:nvPr/>
        </p:nvSpPr>
        <p:spPr>
          <a:xfrm>
            <a:off x="0" y="0"/>
            <a:ext cx="765300" cy="34392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472" name="Google Shape;472;p106"/>
          <p:cNvSpPr txBox="1"/>
          <p:nvPr/>
        </p:nvSpPr>
        <p:spPr>
          <a:xfrm>
            <a:off x="0" y="6218237"/>
            <a:ext cx="7620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100" u="none" cap="none" strike="noStrike">
                <a:solidFill>
                  <a:srgbClr val="BFBFBF"/>
                </a:solidFill>
                <a:latin typeface="Montserrat"/>
                <a:ea typeface="Montserrat"/>
                <a:cs typeface="Montserrat"/>
                <a:sym typeface="Montserrat"/>
              </a:rPr>
              <a:t>‹#›</a:t>
            </a:fld>
            <a:endParaRPr b="0" i="0" sz="1100" u="none" cap="none" strike="noStrike">
              <a:solidFill>
                <a:srgbClr val="BFBFBF"/>
              </a:solidFill>
              <a:latin typeface="Montserrat"/>
              <a:ea typeface="Montserrat"/>
              <a:cs typeface="Montserrat"/>
              <a:sym typeface="Montserrat"/>
            </a:endParaRPr>
          </a:p>
        </p:txBody>
      </p:sp>
      <p:sp>
        <p:nvSpPr>
          <p:cNvPr id="473" name="Google Shape;473;p106"/>
          <p:cNvSpPr/>
          <p:nvPr/>
        </p:nvSpPr>
        <p:spPr>
          <a:xfrm>
            <a:off x="171943" y="206616"/>
            <a:ext cx="420444" cy="393966"/>
          </a:xfrm>
          <a:custGeom>
            <a:rect b="b" l="l" r="r" t="t"/>
            <a:pathLst>
              <a:path extrusionOk="0" h="3281" w="3501">
                <a:moveTo>
                  <a:pt x="2375" y="0"/>
                </a:moveTo>
                <a:lnTo>
                  <a:pt x="2375" y="0"/>
                </a:lnTo>
                <a:cubicBezTo>
                  <a:pt x="1156" y="0"/>
                  <a:pt x="1156" y="0"/>
                  <a:pt x="1156" y="0"/>
                </a:cubicBezTo>
                <a:cubicBezTo>
                  <a:pt x="531" y="0"/>
                  <a:pt x="0" y="500"/>
                  <a:pt x="0" y="1125"/>
                </a:cubicBezTo>
                <a:cubicBezTo>
                  <a:pt x="0" y="1719"/>
                  <a:pt x="0" y="1719"/>
                  <a:pt x="0" y="1719"/>
                </a:cubicBezTo>
                <a:cubicBezTo>
                  <a:pt x="0" y="2156"/>
                  <a:pt x="250" y="2530"/>
                  <a:pt x="594" y="2718"/>
                </a:cubicBezTo>
                <a:cubicBezTo>
                  <a:pt x="31" y="3280"/>
                  <a:pt x="31" y="3280"/>
                  <a:pt x="31" y="3280"/>
                </a:cubicBezTo>
                <a:cubicBezTo>
                  <a:pt x="1531" y="2843"/>
                  <a:pt x="1531" y="2843"/>
                  <a:pt x="1531" y="2843"/>
                </a:cubicBezTo>
                <a:cubicBezTo>
                  <a:pt x="2375" y="2843"/>
                  <a:pt x="2375" y="2843"/>
                  <a:pt x="2375" y="2843"/>
                </a:cubicBezTo>
                <a:cubicBezTo>
                  <a:pt x="3000" y="2843"/>
                  <a:pt x="3500" y="2343"/>
                  <a:pt x="3500" y="1719"/>
                </a:cubicBezTo>
                <a:cubicBezTo>
                  <a:pt x="3500" y="1125"/>
                  <a:pt x="3500" y="1125"/>
                  <a:pt x="3500" y="1125"/>
                </a:cubicBezTo>
                <a:cubicBezTo>
                  <a:pt x="3500" y="500"/>
                  <a:pt x="3000" y="0"/>
                  <a:pt x="2375" y="0"/>
                </a:cubicBezTo>
                <a:close/>
                <a:moveTo>
                  <a:pt x="2813" y="1719"/>
                </a:moveTo>
                <a:lnTo>
                  <a:pt x="2813" y="1719"/>
                </a:lnTo>
                <a:cubicBezTo>
                  <a:pt x="2813" y="1969"/>
                  <a:pt x="2625" y="2156"/>
                  <a:pt x="2406" y="2156"/>
                </a:cubicBezTo>
                <a:cubicBezTo>
                  <a:pt x="2438" y="2530"/>
                  <a:pt x="2438" y="2530"/>
                  <a:pt x="2438" y="2530"/>
                </a:cubicBezTo>
                <a:cubicBezTo>
                  <a:pt x="1844" y="2188"/>
                  <a:pt x="1844" y="2188"/>
                  <a:pt x="1844" y="2188"/>
                </a:cubicBezTo>
                <a:cubicBezTo>
                  <a:pt x="1156" y="2188"/>
                  <a:pt x="1156" y="2188"/>
                  <a:pt x="1156" y="2188"/>
                </a:cubicBezTo>
                <a:cubicBezTo>
                  <a:pt x="906" y="2188"/>
                  <a:pt x="688" y="1969"/>
                  <a:pt x="688" y="1719"/>
                </a:cubicBezTo>
                <a:cubicBezTo>
                  <a:pt x="688" y="1125"/>
                  <a:pt x="688" y="1125"/>
                  <a:pt x="688" y="1125"/>
                </a:cubicBezTo>
                <a:cubicBezTo>
                  <a:pt x="688" y="875"/>
                  <a:pt x="906" y="688"/>
                  <a:pt x="1156" y="688"/>
                </a:cubicBezTo>
                <a:cubicBezTo>
                  <a:pt x="2375" y="688"/>
                  <a:pt x="2375" y="688"/>
                  <a:pt x="2375" y="688"/>
                </a:cubicBezTo>
                <a:cubicBezTo>
                  <a:pt x="2625" y="688"/>
                  <a:pt x="2813" y="875"/>
                  <a:pt x="2813" y="1125"/>
                </a:cubicBezTo>
                <a:lnTo>
                  <a:pt x="2813" y="171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 id="2147483803" r:id="rId53"/>
    <p:sldLayoutId id="2147483804" r:id="rId54"/>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2160">
          <p15:clr>
            <a:srgbClr val="F26B43"/>
          </p15:clr>
        </p15:guide>
        <p15:guide id="3" pos="480">
          <p15:clr>
            <a:srgbClr val="F26B43"/>
          </p15:clr>
        </p15:guide>
        <p15:guide id="4" pos="7080">
          <p15:clr>
            <a:srgbClr val="F26B43"/>
          </p15:clr>
        </p15:guide>
        <p15:guide id="5">
          <p15:clr>
            <a:srgbClr val="F26B43"/>
          </p15:clr>
        </p15:guide>
        <p15:guide id="6" pos="1080">
          <p15:clr>
            <a:srgbClr val="F26B43"/>
          </p15:clr>
        </p15:guide>
        <p15:guide id="7" orient="horz" pos="600">
          <p15:clr>
            <a:srgbClr val="F26B43"/>
          </p15:clr>
        </p15:guide>
        <p15:guide id="8" pos="1680">
          <p15:clr>
            <a:srgbClr val="F26B43"/>
          </p15:clr>
        </p15:guide>
        <p15:guide id="9" orient="horz" pos="1080">
          <p15:clr>
            <a:srgbClr val="F26B43"/>
          </p15:clr>
        </p15:guide>
        <p15:guide id="10" orient="horz" pos="3240">
          <p15:clr>
            <a:srgbClr val="F26B43"/>
          </p15:clr>
        </p15:guide>
        <p15:guide id="11" orient="horz" pos="3720">
          <p15:clr>
            <a:srgbClr val="F26B43"/>
          </p15:clr>
        </p15:guide>
        <p15:guide id="12" orient="horz" pos="4032">
          <p15:clr>
            <a:srgbClr val="F26B43"/>
          </p15:clr>
        </p15:guide>
        <p15:guide id="13" pos="4080">
          <p15:clr>
            <a:srgbClr val="F26B43"/>
          </p15:clr>
        </p15:guide>
        <p15:guide id="14" pos="5280">
          <p15:clr>
            <a:srgbClr val="F26B43"/>
          </p15:clr>
        </p15:guide>
        <p15:guide id="15" pos="6480">
          <p15:clr>
            <a:srgbClr val="F26B43"/>
          </p15:clr>
        </p15:guide>
        <p15:guide id="16" orient="horz" pos="3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A"/>
        </a:solidFill>
      </p:bgPr>
    </p:bg>
    <p:spTree>
      <p:nvGrpSpPr>
        <p:cNvPr id="712" name="Shape 712"/>
        <p:cNvGrpSpPr/>
        <p:nvPr/>
      </p:nvGrpSpPr>
      <p:grpSpPr>
        <a:xfrm>
          <a:off x="0" y="0"/>
          <a:ext cx="0" cy="0"/>
          <a:chOff x="0" y="0"/>
          <a:chExt cx="0" cy="0"/>
        </a:xfrm>
      </p:grpSpPr>
      <p:sp>
        <p:nvSpPr>
          <p:cNvPr id="713" name="Google Shape;713;p161"/>
          <p:cNvSpPr/>
          <p:nvPr/>
        </p:nvSpPr>
        <p:spPr>
          <a:xfrm>
            <a:off x="0" y="3429000"/>
            <a:ext cx="457200" cy="3429000"/>
          </a:xfrm>
          <a:prstGeom prst="rect">
            <a:avLst/>
          </a:pr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714" name="Google Shape;714;p161"/>
          <p:cNvSpPr txBox="1"/>
          <p:nvPr>
            <p:ph type="title"/>
          </p:nvPr>
        </p:nvSpPr>
        <p:spPr>
          <a:xfrm>
            <a:off x="1714500" y="946702"/>
            <a:ext cx="9525000" cy="1249800"/>
          </a:xfrm>
          <a:prstGeom prst="rect">
            <a:avLst/>
          </a:prstGeom>
          <a:noFill/>
          <a:ln>
            <a:noFill/>
          </a:ln>
        </p:spPr>
        <p:txBody>
          <a:bodyPr anchorCtr="0" anchor="t" bIns="0" lIns="0" spcFirstLastPara="1" rIns="0" wrap="square" tIns="365750">
            <a:noAutofit/>
          </a:bodyPr>
          <a:lstStyle>
            <a:lvl1pPr lvl="0" marR="0" rtl="0" algn="l">
              <a:lnSpc>
                <a:spcPct val="100000"/>
              </a:lnSpc>
              <a:spcBef>
                <a:spcPts val="0"/>
              </a:spcBef>
              <a:spcAft>
                <a:spcPts val="0"/>
              </a:spcAft>
              <a:buClr>
                <a:schemeClr val="dk1"/>
              </a:buClr>
              <a:buSzPts val="3200"/>
              <a:buFont typeface="Montserrat"/>
              <a:buNone/>
              <a:defRPr b="1" i="0" sz="3200" u="none" cap="none" strike="noStrike">
                <a:solidFill>
                  <a:schemeClr val="dk1"/>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15" name="Google Shape;715;p161"/>
          <p:cNvSpPr txBox="1"/>
          <p:nvPr>
            <p:ph idx="1" type="body"/>
          </p:nvPr>
        </p:nvSpPr>
        <p:spPr>
          <a:xfrm>
            <a:off x="1714500" y="2514600"/>
            <a:ext cx="9525000" cy="3390900"/>
          </a:xfrm>
          <a:prstGeom prst="rect">
            <a:avLst/>
          </a:prstGeom>
          <a:noFill/>
          <a:ln>
            <a:noFill/>
          </a:ln>
        </p:spPr>
        <p:txBody>
          <a:bodyPr anchorCtr="0" anchor="t" bIns="0" lIns="0" spcFirstLastPara="1" rIns="0" wrap="square" tIns="0">
            <a:noAutofit/>
          </a:bodyPr>
          <a:lstStyle>
            <a:lvl1pPr indent="-228600" lvl="0" marL="457200" marR="0" rtl="0" algn="l">
              <a:lnSpc>
                <a:spcPct val="150000"/>
              </a:lnSpc>
              <a:spcBef>
                <a:spcPts val="1000"/>
              </a:spcBef>
              <a:spcAft>
                <a:spcPts val="0"/>
              </a:spcAft>
              <a:buClr>
                <a:schemeClr val="dk1"/>
              </a:buClr>
              <a:buSzPts val="2800"/>
              <a:buFont typeface="Arial"/>
              <a:buNone/>
              <a:defRPr b="0" i="0" sz="2800" u="none" cap="none" strike="noStrike">
                <a:solidFill>
                  <a:schemeClr val="dk1"/>
                </a:solidFill>
                <a:latin typeface="Montserrat"/>
                <a:ea typeface="Montserrat"/>
                <a:cs typeface="Montserrat"/>
                <a:sym typeface="Montserrat"/>
              </a:defRPr>
            </a:lvl1pPr>
            <a:lvl2pPr indent="-228600" lvl="1" marL="914400" marR="0" rtl="0" algn="l">
              <a:lnSpc>
                <a:spcPct val="150000"/>
              </a:lnSpc>
              <a:spcBef>
                <a:spcPts val="499"/>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2pPr>
            <a:lvl3pPr indent="-228600" lvl="2" marL="1371600"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indent="-342900" lvl="6" marL="32004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indent="-342900" lvl="7" marL="36576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indent="-342900" lvl="8" marL="41148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16" name="Google Shape;716;p161"/>
          <p:cNvSpPr/>
          <p:nvPr/>
        </p:nvSpPr>
        <p:spPr>
          <a:xfrm>
            <a:off x="0" y="0"/>
            <a:ext cx="457200" cy="34290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i="0" sz="1400" u="none" cap="none" strike="noStrike">
              <a:solidFill>
                <a:schemeClr val="dk1"/>
              </a:solidFill>
              <a:latin typeface="Montserrat"/>
              <a:ea typeface="Montserrat"/>
              <a:cs typeface="Montserrat"/>
              <a:sym typeface="Montserrat"/>
            </a:endParaRPr>
          </a:p>
        </p:txBody>
      </p:sp>
      <p:sp>
        <p:nvSpPr>
          <p:cNvPr id="717" name="Google Shape;717;p161"/>
          <p:cNvSpPr txBox="1"/>
          <p:nvPr/>
        </p:nvSpPr>
        <p:spPr>
          <a:xfrm>
            <a:off x="0" y="6218225"/>
            <a:ext cx="457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100" u="none" cap="none" strike="noStrike">
                <a:solidFill>
                  <a:srgbClr val="BFBFBF"/>
                </a:solidFill>
                <a:latin typeface="Montserrat"/>
                <a:ea typeface="Montserrat"/>
                <a:cs typeface="Montserrat"/>
                <a:sym typeface="Montserrat"/>
              </a:rPr>
              <a:t>‹#›</a:t>
            </a:fld>
            <a:endParaRPr b="0" i="0" sz="1100" u="none" cap="none" strike="noStrike">
              <a:solidFill>
                <a:srgbClr val="BFBFBF"/>
              </a:solidFill>
              <a:latin typeface="Montserrat"/>
              <a:ea typeface="Montserrat"/>
              <a:cs typeface="Montserrat"/>
              <a:sym typeface="Montserrat"/>
            </a:endParaRPr>
          </a:p>
        </p:txBody>
      </p:sp>
      <p:sp>
        <p:nvSpPr>
          <p:cNvPr id="718" name="Google Shape;718;p161"/>
          <p:cNvSpPr/>
          <p:nvPr/>
        </p:nvSpPr>
        <p:spPr>
          <a:xfrm>
            <a:off x="82298" y="206616"/>
            <a:ext cx="292605" cy="276350"/>
          </a:xfrm>
          <a:custGeom>
            <a:rect b="b" l="l" r="r" t="t"/>
            <a:pathLst>
              <a:path extrusionOk="0" h="3281" w="3501">
                <a:moveTo>
                  <a:pt x="2375" y="0"/>
                </a:moveTo>
                <a:lnTo>
                  <a:pt x="2375" y="0"/>
                </a:lnTo>
                <a:cubicBezTo>
                  <a:pt x="1156" y="0"/>
                  <a:pt x="1156" y="0"/>
                  <a:pt x="1156" y="0"/>
                </a:cubicBezTo>
                <a:cubicBezTo>
                  <a:pt x="531" y="0"/>
                  <a:pt x="0" y="500"/>
                  <a:pt x="0" y="1125"/>
                </a:cubicBezTo>
                <a:cubicBezTo>
                  <a:pt x="0" y="1719"/>
                  <a:pt x="0" y="1719"/>
                  <a:pt x="0" y="1719"/>
                </a:cubicBezTo>
                <a:cubicBezTo>
                  <a:pt x="0" y="2156"/>
                  <a:pt x="250" y="2530"/>
                  <a:pt x="594" y="2718"/>
                </a:cubicBezTo>
                <a:cubicBezTo>
                  <a:pt x="31" y="3280"/>
                  <a:pt x="31" y="3280"/>
                  <a:pt x="31" y="3280"/>
                </a:cubicBezTo>
                <a:cubicBezTo>
                  <a:pt x="1531" y="2843"/>
                  <a:pt x="1531" y="2843"/>
                  <a:pt x="1531" y="2843"/>
                </a:cubicBezTo>
                <a:cubicBezTo>
                  <a:pt x="2375" y="2843"/>
                  <a:pt x="2375" y="2843"/>
                  <a:pt x="2375" y="2843"/>
                </a:cubicBezTo>
                <a:cubicBezTo>
                  <a:pt x="3000" y="2843"/>
                  <a:pt x="3500" y="2343"/>
                  <a:pt x="3500" y="1719"/>
                </a:cubicBezTo>
                <a:cubicBezTo>
                  <a:pt x="3500" y="1125"/>
                  <a:pt x="3500" y="1125"/>
                  <a:pt x="3500" y="1125"/>
                </a:cubicBezTo>
                <a:cubicBezTo>
                  <a:pt x="3500" y="500"/>
                  <a:pt x="3000" y="0"/>
                  <a:pt x="2375" y="0"/>
                </a:cubicBezTo>
                <a:close/>
                <a:moveTo>
                  <a:pt x="2813" y="1719"/>
                </a:moveTo>
                <a:lnTo>
                  <a:pt x="2813" y="1719"/>
                </a:lnTo>
                <a:cubicBezTo>
                  <a:pt x="2813" y="1969"/>
                  <a:pt x="2625" y="2156"/>
                  <a:pt x="2406" y="2156"/>
                </a:cubicBezTo>
                <a:cubicBezTo>
                  <a:pt x="2438" y="2530"/>
                  <a:pt x="2438" y="2530"/>
                  <a:pt x="2438" y="2530"/>
                </a:cubicBezTo>
                <a:cubicBezTo>
                  <a:pt x="1844" y="2188"/>
                  <a:pt x="1844" y="2188"/>
                  <a:pt x="1844" y="2188"/>
                </a:cubicBezTo>
                <a:cubicBezTo>
                  <a:pt x="1156" y="2188"/>
                  <a:pt x="1156" y="2188"/>
                  <a:pt x="1156" y="2188"/>
                </a:cubicBezTo>
                <a:cubicBezTo>
                  <a:pt x="906" y="2188"/>
                  <a:pt x="688" y="1969"/>
                  <a:pt x="688" y="1719"/>
                </a:cubicBezTo>
                <a:cubicBezTo>
                  <a:pt x="688" y="1125"/>
                  <a:pt x="688" y="1125"/>
                  <a:pt x="688" y="1125"/>
                </a:cubicBezTo>
                <a:cubicBezTo>
                  <a:pt x="688" y="875"/>
                  <a:pt x="906" y="688"/>
                  <a:pt x="1156" y="688"/>
                </a:cubicBezTo>
                <a:cubicBezTo>
                  <a:pt x="2375" y="688"/>
                  <a:pt x="2375" y="688"/>
                  <a:pt x="2375" y="688"/>
                </a:cubicBezTo>
                <a:cubicBezTo>
                  <a:pt x="2625" y="688"/>
                  <a:pt x="2813" y="875"/>
                  <a:pt x="2813" y="1125"/>
                </a:cubicBezTo>
                <a:lnTo>
                  <a:pt x="2813" y="171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3843" r:id="rId39"/>
    <p:sldLayoutId id="2147483844" r:id="rId40"/>
    <p:sldLayoutId id="2147483845" r:id="rId41"/>
    <p:sldLayoutId id="2147483846" r:id="rId42"/>
    <p:sldLayoutId id="2147483847" r:id="rId43"/>
    <p:sldLayoutId id="2147483848" r:id="rId44"/>
    <p:sldLayoutId id="2147483849" r:id="rId45"/>
    <p:sldLayoutId id="2147483850" r:id="rId46"/>
    <p:sldLayoutId id="2147483851" r:id="rId47"/>
    <p:sldLayoutId id="2147483852" r:id="rId48"/>
    <p:sldLayoutId id="2147483853" r:id="rId49"/>
    <p:sldLayoutId id="2147483854" r:id="rId50"/>
    <p:sldLayoutId id="2147483855" r:id="rId51"/>
    <p:sldLayoutId id="2147483856" r:id="rId52"/>
    <p:sldLayoutId id="2147483857" r:id="rId53"/>
    <p:sldLayoutId id="2147483858" r:id="rId54"/>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2160">
          <p15:clr>
            <a:srgbClr val="F26B43"/>
          </p15:clr>
        </p15:guide>
        <p15:guide id="3" pos="480">
          <p15:clr>
            <a:srgbClr val="F26B43"/>
          </p15:clr>
        </p15:guide>
        <p15:guide id="4" pos="7080">
          <p15:clr>
            <a:srgbClr val="F26B43"/>
          </p15:clr>
        </p15:guide>
        <p15:guide id="5">
          <p15:clr>
            <a:srgbClr val="F26B43"/>
          </p15:clr>
        </p15:guide>
        <p15:guide id="6" pos="1080">
          <p15:clr>
            <a:srgbClr val="F26B43"/>
          </p15:clr>
        </p15:guide>
        <p15:guide id="7" orient="horz" pos="600">
          <p15:clr>
            <a:srgbClr val="F26B43"/>
          </p15:clr>
        </p15:guide>
        <p15:guide id="8" pos="1680">
          <p15:clr>
            <a:srgbClr val="F26B43"/>
          </p15:clr>
        </p15:guide>
        <p15:guide id="9" orient="horz" pos="1080">
          <p15:clr>
            <a:srgbClr val="F26B43"/>
          </p15:clr>
        </p15:guide>
        <p15:guide id="10" orient="horz" pos="3240">
          <p15:clr>
            <a:srgbClr val="F26B43"/>
          </p15:clr>
        </p15:guide>
        <p15:guide id="11" orient="horz" pos="3720">
          <p15:clr>
            <a:srgbClr val="F26B43"/>
          </p15:clr>
        </p15:guide>
        <p15:guide id="12" orient="horz" pos="4032">
          <p15:clr>
            <a:srgbClr val="F26B43"/>
          </p15:clr>
        </p15:guide>
        <p15:guide id="13" pos="4080">
          <p15:clr>
            <a:srgbClr val="F26B43"/>
          </p15:clr>
        </p15:guide>
        <p15:guide id="14" pos="5280">
          <p15:clr>
            <a:srgbClr val="F26B43"/>
          </p15:clr>
        </p15:guide>
        <p15:guide id="15" pos="6480">
          <p15:clr>
            <a:srgbClr val="F26B43"/>
          </p15:clr>
        </p15:guide>
        <p15:guide id="16" orient="horz" pos="3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6.xml"/><Relationship Id="rId3" Type="http://schemas.openxmlformats.org/officeDocument/2006/relationships/image" Target="../media/image46.jp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42.jp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48.jp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comments" Target="../comments/comment3.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216"/>
          <p:cNvSpPr/>
          <p:nvPr/>
        </p:nvSpPr>
        <p:spPr>
          <a:xfrm>
            <a:off x="19050" y="9525"/>
            <a:ext cx="7563000" cy="6858000"/>
          </a:xfrm>
          <a:prstGeom prst="rect">
            <a:avLst/>
          </a:prstGeom>
          <a:solidFill>
            <a:srgbClr val="F7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6" name="Google Shape;956;p216"/>
          <p:cNvGrpSpPr/>
          <p:nvPr/>
        </p:nvGrpSpPr>
        <p:grpSpPr>
          <a:xfrm>
            <a:off x="-1574720" y="4552115"/>
            <a:ext cx="6143120" cy="6270691"/>
            <a:chOff x="1037054" y="2426304"/>
            <a:chExt cx="1777009" cy="1813911"/>
          </a:xfrm>
        </p:grpSpPr>
        <p:sp>
          <p:nvSpPr>
            <p:cNvPr id="957" name="Google Shape;957;p216"/>
            <p:cNvSpPr/>
            <p:nvPr/>
          </p:nvSpPr>
          <p:spPr>
            <a:xfrm>
              <a:off x="1323963" y="2426304"/>
              <a:ext cx="1490100" cy="1490100"/>
            </a:xfrm>
            <a:prstGeom prst="ellipse">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958" name="Google Shape;958;p216"/>
            <p:cNvSpPr/>
            <p:nvPr/>
          </p:nvSpPr>
          <p:spPr>
            <a:xfrm>
              <a:off x="1037054" y="2750115"/>
              <a:ext cx="1490100" cy="1490100"/>
            </a:xfrm>
            <a:prstGeom prst="ellipse">
              <a:avLst/>
            </a:prstGeom>
            <a:noFill/>
            <a:ln cap="flat" cmpd="sng" w="12700">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
        <p:nvSpPr>
          <p:cNvPr id="959" name="Google Shape;959;p216"/>
          <p:cNvSpPr/>
          <p:nvPr/>
        </p:nvSpPr>
        <p:spPr>
          <a:xfrm>
            <a:off x="5907249" y="-375959"/>
            <a:ext cx="1906944" cy="1715998"/>
          </a:xfrm>
          <a:custGeom>
            <a:rect b="b" l="l" r="r" t="t"/>
            <a:pathLst>
              <a:path extrusionOk="0" h="1720299" w="1878763">
                <a:moveTo>
                  <a:pt x="1851331" y="1692867"/>
                </a:moveTo>
                <a:lnTo>
                  <a:pt x="1878763" y="1692867"/>
                </a:lnTo>
                <a:lnTo>
                  <a:pt x="1878763" y="1720299"/>
                </a:lnTo>
                <a:lnTo>
                  <a:pt x="1851331" y="1720299"/>
                </a:lnTo>
                <a:close/>
                <a:moveTo>
                  <a:pt x="1737031" y="1692867"/>
                </a:moveTo>
                <a:lnTo>
                  <a:pt x="1764463" y="1692867"/>
                </a:lnTo>
                <a:lnTo>
                  <a:pt x="1764463" y="1720299"/>
                </a:lnTo>
                <a:lnTo>
                  <a:pt x="1737031" y="1720299"/>
                </a:lnTo>
                <a:close/>
                <a:moveTo>
                  <a:pt x="1625112" y="1692867"/>
                </a:moveTo>
                <a:lnTo>
                  <a:pt x="1652544" y="1692867"/>
                </a:lnTo>
                <a:lnTo>
                  <a:pt x="1652544" y="1720299"/>
                </a:lnTo>
                <a:lnTo>
                  <a:pt x="1625112" y="1720299"/>
                </a:lnTo>
                <a:close/>
                <a:moveTo>
                  <a:pt x="1510812" y="1692867"/>
                </a:moveTo>
                <a:lnTo>
                  <a:pt x="1538244" y="1692867"/>
                </a:lnTo>
                <a:lnTo>
                  <a:pt x="1538244" y="1720299"/>
                </a:lnTo>
                <a:lnTo>
                  <a:pt x="1510812" y="1720299"/>
                </a:lnTo>
                <a:close/>
                <a:moveTo>
                  <a:pt x="1394702" y="1692867"/>
                </a:moveTo>
                <a:lnTo>
                  <a:pt x="1422134" y="1692867"/>
                </a:lnTo>
                <a:lnTo>
                  <a:pt x="1422134" y="1720299"/>
                </a:lnTo>
                <a:lnTo>
                  <a:pt x="1394702" y="1720299"/>
                </a:lnTo>
                <a:close/>
                <a:moveTo>
                  <a:pt x="1278592" y="1692867"/>
                </a:moveTo>
                <a:lnTo>
                  <a:pt x="1306024" y="1692867"/>
                </a:lnTo>
                <a:lnTo>
                  <a:pt x="1306024" y="1720299"/>
                </a:lnTo>
                <a:lnTo>
                  <a:pt x="1278592" y="1720299"/>
                </a:lnTo>
                <a:close/>
                <a:moveTo>
                  <a:pt x="1162482" y="1692867"/>
                </a:moveTo>
                <a:lnTo>
                  <a:pt x="1189914" y="1692867"/>
                </a:lnTo>
                <a:lnTo>
                  <a:pt x="1189914" y="1720299"/>
                </a:lnTo>
                <a:lnTo>
                  <a:pt x="1162482" y="1720299"/>
                </a:lnTo>
                <a:close/>
                <a:moveTo>
                  <a:pt x="1042307" y="1692867"/>
                </a:moveTo>
                <a:lnTo>
                  <a:pt x="1069739" y="1692867"/>
                </a:lnTo>
                <a:lnTo>
                  <a:pt x="1069739" y="1720299"/>
                </a:lnTo>
                <a:lnTo>
                  <a:pt x="1042307" y="1720299"/>
                </a:lnTo>
                <a:close/>
                <a:moveTo>
                  <a:pt x="926798" y="1692867"/>
                </a:moveTo>
                <a:lnTo>
                  <a:pt x="954230" y="1692867"/>
                </a:lnTo>
                <a:lnTo>
                  <a:pt x="954230" y="1720299"/>
                </a:lnTo>
                <a:lnTo>
                  <a:pt x="926798" y="1720299"/>
                </a:lnTo>
                <a:close/>
                <a:moveTo>
                  <a:pt x="812625" y="1692867"/>
                </a:moveTo>
                <a:lnTo>
                  <a:pt x="840057" y="1692867"/>
                </a:lnTo>
                <a:lnTo>
                  <a:pt x="840057" y="1720299"/>
                </a:lnTo>
                <a:lnTo>
                  <a:pt x="812625" y="1720299"/>
                </a:lnTo>
                <a:close/>
                <a:moveTo>
                  <a:pt x="692450" y="1692867"/>
                </a:moveTo>
                <a:lnTo>
                  <a:pt x="719882" y="1692867"/>
                </a:lnTo>
                <a:lnTo>
                  <a:pt x="719882" y="1720299"/>
                </a:lnTo>
                <a:lnTo>
                  <a:pt x="692450" y="1720299"/>
                </a:lnTo>
                <a:close/>
                <a:moveTo>
                  <a:pt x="576340" y="1692867"/>
                </a:moveTo>
                <a:lnTo>
                  <a:pt x="603772" y="1692867"/>
                </a:lnTo>
                <a:lnTo>
                  <a:pt x="603772" y="1720299"/>
                </a:lnTo>
                <a:lnTo>
                  <a:pt x="576340" y="1720299"/>
                </a:lnTo>
                <a:close/>
                <a:moveTo>
                  <a:pt x="456165" y="1692867"/>
                </a:moveTo>
                <a:lnTo>
                  <a:pt x="483597" y="1692867"/>
                </a:lnTo>
                <a:lnTo>
                  <a:pt x="483597" y="1720299"/>
                </a:lnTo>
                <a:lnTo>
                  <a:pt x="456165" y="1720299"/>
                </a:lnTo>
                <a:close/>
                <a:moveTo>
                  <a:pt x="340656" y="1692867"/>
                </a:moveTo>
                <a:lnTo>
                  <a:pt x="368088" y="1692867"/>
                </a:lnTo>
                <a:lnTo>
                  <a:pt x="368088" y="1720299"/>
                </a:lnTo>
                <a:lnTo>
                  <a:pt x="340656" y="1720299"/>
                </a:lnTo>
                <a:close/>
                <a:moveTo>
                  <a:pt x="226483" y="1692867"/>
                </a:moveTo>
                <a:lnTo>
                  <a:pt x="253915" y="1692867"/>
                </a:lnTo>
                <a:lnTo>
                  <a:pt x="253915" y="1720299"/>
                </a:lnTo>
                <a:lnTo>
                  <a:pt x="226483" y="1720299"/>
                </a:lnTo>
                <a:close/>
                <a:moveTo>
                  <a:pt x="114173" y="1692867"/>
                </a:moveTo>
                <a:lnTo>
                  <a:pt x="141605" y="1692867"/>
                </a:lnTo>
                <a:lnTo>
                  <a:pt x="141605" y="1720299"/>
                </a:lnTo>
                <a:lnTo>
                  <a:pt x="114173" y="1720299"/>
                </a:lnTo>
                <a:close/>
                <a:moveTo>
                  <a:pt x="0" y="1692867"/>
                </a:moveTo>
                <a:lnTo>
                  <a:pt x="27432" y="1692867"/>
                </a:lnTo>
                <a:lnTo>
                  <a:pt x="27432" y="1720299"/>
                </a:lnTo>
                <a:lnTo>
                  <a:pt x="0" y="1720299"/>
                </a:lnTo>
                <a:close/>
                <a:moveTo>
                  <a:pt x="1851331" y="1579360"/>
                </a:moveTo>
                <a:lnTo>
                  <a:pt x="1878763" y="1579360"/>
                </a:lnTo>
                <a:lnTo>
                  <a:pt x="1878763" y="1606792"/>
                </a:lnTo>
                <a:lnTo>
                  <a:pt x="1851331" y="1606792"/>
                </a:lnTo>
                <a:close/>
                <a:moveTo>
                  <a:pt x="1737031" y="1579360"/>
                </a:moveTo>
                <a:lnTo>
                  <a:pt x="1764463" y="1579360"/>
                </a:lnTo>
                <a:lnTo>
                  <a:pt x="1764463" y="1606792"/>
                </a:lnTo>
                <a:lnTo>
                  <a:pt x="1737031" y="1606792"/>
                </a:lnTo>
                <a:close/>
                <a:moveTo>
                  <a:pt x="1625112" y="1579360"/>
                </a:moveTo>
                <a:lnTo>
                  <a:pt x="1652544" y="1579360"/>
                </a:lnTo>
                <a:lnTo>
                  <a:pt x="1652544" y="1606792"/>
                </a:lnTo>
                <a:lnTo>
                  <a:pt x="1625112" y="1606792"/>
                </a:lnTo>
                <a:close/>
                <a:moveTo>
                  <a:pt x="1510812" y="1579360"/>
                </a:moveTo>
                <a:lnTo>
                  <a:pt x="1538244" y="1579360"/>
                </a:lnTo>
                <a:lnTo>
                  <a:pt x="1538244" y="1606792"/>
                </a:lnTo>
                <a:lnTo>
                  <a:pt x="1510812" y="1606792"/>
                </a:lnTo>
                <a:close/>
                <a:moveTo>
                  <a:pt x="1394702" y="1579360"/>
                </a:moveTo>
                <a:lnTo>
                  <a:pt x="1422134" y="1579360"/>
                </a:lnTo>
                <a:lnTo>
                  <a:pt x="1422134" y="1606792"/>
                </a:lnTo>
                <a:lnTo>
                  <a:pt x="1394702" y="1606792"/>
                </a:lnTo>
                <a:close/>
                <a:moveTo>
                  <a:pt x="1278592" y="1579360"/>
                </a:moveTo>
                <a:lnTo>
                  <a:pt x="1306024" y="1579360"/>
                </a:lnTo>
                <a:lnTo>
                  <a:pt x="1306024" y="1606792"/>
                </a:lnTo>
                <a:lnTo>
                  <a:pt x="1278592" y="1606792"/>
                </a:lnTo>
                <a:close/>
                <a:moveTo>
                  <a:pt x="1162482" y="1579360"/>
                </a:moveTo>
                <a:lnTo>
                  <a:pt x="1189914" y="1579360"/>
                </a:lnTo>
                <a:lnTo>
                  <a:pt x="1189914" y="1606792"/>
                </a:lnTo>
                <a:lnTo>
                  <a:pt x="1162482" y="1606792"/>
                </a:lnTo>
                <a:close/>
                <a:moveTo>
                  <a:pt x="1042307" y="1579360"/>
                </a:moveTo>
                <a:lnTo>
                  <a:pt x="1069739" y="1579360"/>
                </a:lnTo>
                <a:lnTo>
                  <a:pt x="1069739" y="1606792"/>
                </a:lnTo>
                <a:lnTo>
                  <a:pt x="1042307" y="1606792"/>
                </a:lnTo>
                <a:close/>
                <a:moveTo>
                  <a:pt x="926798" y="1579360"/>
                </a:moveTo>
                <a:lnTo>
                  <a:pt x="954230" y="1579360"/>
                </a:lnTo>
                <a:lnTo>
                  <a:pt x="954230" y="1606792"/>
                </a:lnTo>
                <a:lnTo>
                  <a:pt x="926798" y="1606792"/>
                </a:lnTo>
                <a:close/>
                <a:moveTo>
                  <a:pt x="812625" y="1579360"/>
                </a:moveTo>
                <a:lnTo>
                  <a:pt x="840057" y="1579360"/>
                </a:lnTo>
                <a:lnTo>
                  <a:pt x="840057" y="1606792"/>
                </a:lnTo>
                <a:lnTo>
                  <a:pt x="812625" y="1606792"/>
                </a:lnTo>
                <a:close/>
                <a:moveTo>
                  <a:pt x="692450" y="1579360"/>
                </a:moveTo>
                <a:lnTo>
                  <a:pt x="719882" y="1579360"/>
                </a:lnTo>
                <a:lnTo>
                  <a:pt x="719882" y="1606792"/>
                </a:lnTo>
                <a:lnTo>
                  <a:pt x="692450" y="1606792"/>
                </a:lnTo>
                <a:close/>
                <a:moveTo>
                  <a:pt x="576340" y="1579360"/>
                </a:moveTo>
                <a:lnTo>
                  <a:pt x="603772" y="1579360"/>
                </a:lnTo>
                <a:lnTo>
                  <a:pt x="603772" y="1606792"/>
                </a:lnTo>
                <a:lnTo>
                  <a:pt x="576340" y="1606792"/>
                </a:lnTo>
                <a:close/>
                <a:moveTo>
                  <a:pt x="456165" y="1579360"/>
                </a:moveTo>
                <a:lnTo>
                  <a:pt x="483597" y="1579360"/>
                </a:lnTo>
                <a:lnTo>
                  <a:pt x="483597" y="1606792"/>
                </a:lnTo>
                <a:lnTo>
                  <a:pt x="456165" y="1606792"/>
                </a:lnTo>
                <a:close/>
                <a:moveTo>
                  <a:pt x="340656" y="1579360"/>
                </a:moveTo>
                <a:lnTo>
                  <a:pt x="368088" y="1579360"/>
                </a:lnTo>
                <a:lnTo>
                  <a:pt x="368088" y="1606792"/>
                </a:lnTo>
                <a:lnTo>
                  <a:pt x="340656" y="1606792"/>
                </a:lnTo>
                <a:close/>
                <a:moveTo>
                  <a:pt x="226483" y="1579360"/>
                </a:moveTo>
                <a:lnTo>
                  <a:pt x="253915" y="1579360"/>
                </a:lnTo>
                <a:lnTo>
                  <a:pt x="253915" y="1606792"/>
                </a:lnTo>
                <a:lnTo>
                  <a:pt x="226483" y="1606792"/>
                </a:lnTo>
                <a:close/>
                <a:moveTo>
                  <a:pt x="114173" y="1579360"/>
                </a:moveTo>
                <a:lnTo>
                  <a:pt x="141605" y="1579360"/>
                </a:lnTo>
                <a:lnTo>
                  <a:pt x="141605" y="1606792"/>
                </a:lnTo>
                <a:lnTo>
                  <a:pt x="114173" y="1606792"/>
                </a:lnTo>
                <a:close/>
                <a:moveTo>
                  <a:pt x="0" y="1579360"/>
                </a:moveTo>
                <a:lnTo>
                  <a:pt x="27432" y="1579360"/>
                </a:lnTo>
                <a:lnTo>
                  <a:pt x="27432" y="1606792"/>
                </a:lnTo>
                <a:lnTo>
                  <a:pt x="0" y="1606792"/>
                </a:lnTo>
                <a:close/>
                <a:moveTo>
                  <a:pt x="1851331" y="1469030"/>
                </a:moveTo>
                <a:lnTo>
                  <a:pt x="1878763" y="1469030"/>
                </a:lnTo>
                <a:lnTo>
                  <a:pt x="1878763" y="1496462"/>
                </a:lnTo>
                <a:lnTo>
                  <a:pt x="1851331" y="1496462"/>
                </a:lnTo>
                <a:close/>
                <a:moveTo>
                  <a:pt x="1737031" y="1469030"/>
                </a:moveTo>
                <a:lnTo>
                  <a:pt x="1764463" y="1469030"/>
                </a:lnTo>
                <a:lnTo>
                  <a:pt x="1764463" y="1496462"/>
                </a:lnTo>
                <a:lnTo>
                  <a:pt x="1737031" y="1496462"/>
                </a:lnTo>
                <a:close/>
                <a:moveTo>
                  <a:pt x="1625112" y="1469030"/>
                </a:moveTo>
                <a:lnTo>
                  <a:pt x="1652544" y="1469030"/>
                </a:lnTo>
                <a:lnTo>
                  <a:pt x="1652544" y="1496462"/>
                </a:lnTo>
                <a:lnTo>
                  <a:pt x="1625112" y="1496462"/>
                </a:lnTo>
                <a:close/>
                <a:moveTo>
                  <a:pt x="1510812" y="1469030"/>
                </a:moveTo>
                <a:lnTo>
                  <a:pt x="1538244" y="1469030"/>
                </a:lnTo>
                <a:lnTo>
                  <a:pt x="1538244" y="1496462"/>
                </a:lnTo>
                <a:lnTo>
                  <a:pt x="1510812" y="1496462"/>
                </a:lnTo>
                <a:close/>
                <a:moveTo>
                  <a:pt x="1394702" y="1469030"/>
                </a:moveTo>
                <a:lnTo>
                  <a:pt x="1422134" y="1469030"/>
                </a:lnTo>
                <a:lnTo>
                  <a:pt x="1422134" y="1496462"/>
                </a:lnTo>
                <a:lnTo>
                  <a:pt x="1394702" y="1496462"/>
                </a:lnTo>
                <a:close/>
                <a:moveTo>
                  <a:pt x="1278592" y="1469030"/>
                </a:moveTo>
                <a:lnTo>
                  <a:pt x="1306024" y="1469030"/>
                </a:lnTo>
                <a:lnTo>
                  <a:pt x="1306024" y="1496462"/>
                </a:lnTo>
                <a:lnTo>
                  <a:pt x="1278592" y="1496462"/>
                </a:lnTo>
                <a:close/>
                <a:moveTo>
                  <a:pt x="1162482" y="1469030"/>
                </a:moveTo>
                <a:lnTo>
                  <a:pt x="1189914" y="1469030"/>
                </a:lnTo>
                <a:lnTo>
                  <a:pt x="1189914" y="1496462"/>
                </a:lnTo>
                <a:lnTo>
                  <a:pt x="1162482" y="1496462"/>
                </a:lnTo>
                <a:close/>
                <a:moveTo>
                  <a:pt x="1042307" y="1469030"/>
                </a:moveTo>
                <a:lnTo>
                  <a:pt x="1069739" y="1469030"/>
                </a:lnTo>
                <a:lnTo>
                  <a:pt x="1069739" y="1496462"/>
                </a:lnTo>
                <a:lnTo>
                  <a:pt x="1042307" y="1496462"/>
                </a:lnTo>
                <a:close/>
                <a:moveTo>
                  <a:pt x="926798" y="1469030"/>
                </a:moveTo>
                <a:lnTo>
                  <a:pt x="954230" y="1469030"/>
                </a:lnTo>
                <a:lnTo>
                  <a:pt x="954230" y="1496462"/>
                </a:lnTo>
                <a:lnTo>
                  <a:pt x="926798" y="1496462"/>
                </a:lnTo>
                <a:close/>
                <a:moveTo>
                  <a:pt x="812625" y="1469030"/>
                </a:moveTo>
                <a:lnTo>
                  <a:pt x="840057" y="1469030"/>
                </a:lnTo>
                <a:lnTo>
                  <a:pt x="840057" y="1496462"/>
                </a:lnTo>
                <a:lnTo>
                  <a:pt x="812625" y="1496462"/>
                </a:lnTo>
                <a:close/>
                <a:moveTo>
                  <a:pt x="692450" y="1469030"/>
                </a:moveTo>
                <a:lnTo>
                  <a:pt x="719882" y="1469030"/>
                </a:lnTo>
                <a:lnTo>
                  <a:pt x="719882" y="1496462"/>
                </a:lnTo>
                <a:lnTo>
                  <a:pt x="692450" y="1496462"/>
                </a:lnTo>
                <a:close/>
                <a:moveTo>
                  <a:pt x="576340" y="1469030"/>
                </a:moveTo>
                <a:lnTo>
                  <a:pt x="603772" y="1469030"/>
                </a:lnTo>
                <a:lnTo>
                  <a:pt x="603772" y="1496462"/>
                </a:lnTo>
                <a:lnTo>
                  <a:pt x="576340" y="1496462"/>
                </a:lnTo>
                <a:close/>
                <a:moveTo>
                  <a:pt x="456165" y="1469030"/>
                </a:moveTo>
                <a:lnTo>
                  <a:pt x="483597" y="1469030"/>
                </a:lnTo>
                <a:lnTo>
                  <a:pt x="483597" y="1496462"/>
                </a:lnTo>
                <a:lnTo>
                  <a:pt x="456165" y="1496462"/>
                </a:lnTo>
                <a:close/>
                <a:moveTo>
                  <a:pt x="340656" y="1469030"/>
                </a:moveTo>
                <a:lnTo>
                  <a:pt x="368088" y="1469030"/>
                </a:lnTo>
                <a:lnTo>
                  <a:pt x="368088" y="1496462"/>
                </a:lnTo>
                <a:lnTo>
                  <a:pt x="340656" y="1496462"/>
                </a:lnTo>
                <a:close/>
                <a:moveTo>
                  <a:pt x="226483" y="1469030"/>
                </a:moveTo>
                <a:lnTo>
                  <a:pt x="253915" y="1469030"/>
                </a:lnTo>
                <a:lnTo>
                  <a:pt x="253915" y="1496462"/>
                </a:lnTo>
                <a:lnTo>
                  <a:pt x="226483" y="1496462"/>
                </a:lnTo>
                <a:close/>
                <a:moveTo>
                  <a:pt x="114173" y="1469030"/>
                </a:moveTo>
                <a:lnTo>
                  <a:pt x="141605" y="1469030"/>
                </a:lnTo>
                <a:lnTo>
                  <a:pt x="141605" y="1496462"/>
                </a:lnTo>
                <a:lnTo>
                  <a:pt x="114173" y="1496462"/>
                </a:lnTo>
                <a:close/>
                <a:moveTo>
                  <a:pt x="0" y="1469030"/>
                </a:moveTo>
                <a:lnTo>
                  <a:pt x="27432" y="1469030"/>
                </a:lnTo>
                <a:lnTo>
                  <a:pt x="27432" y="1496462"/>
                </a:lnTo>
                <a:lnTo>
                  <a:pt x="0" y="1496462"/>
                </a:lnTo>
                <a:close/>
                <a:moveTo>
                  <a:pt x="1851331" y="1355523"/>
                </a:moveTo>
                <a:lnTo>
                  <a:pt x="1878763" y="1355523"/>
                </a:lnTo>
                <a:lnTo>
                  <a:pt x="1878763" y="1382955"/>
                </a:lnTo>
                <a:lnTo>
                  <a:pt x="1851331" y="1382955"/>
                </a:lnTo>
                <a:close/>
                <a:moveTo>
                  <a:pt x="1737031" y="1355523"/>
                </a:moveTo>
                <a:lnTo>
                  <a:pt x="1764463" y="1355523"/>
                </a:lnTo>
                <a:lnTo>
                  <a:pt x="1764463" y="1382955"/>
                </a:lnTo>
                <a:lnTo>
                  <a:pt x="1737031" y="1382955"/>
                </a:lnTo>
                <a:close/>
                <a:moveTo>
                  <a:pt x="1625112" y="1355523"/>
                </a:moveTo>
                <a:lnTo>
                  <a:pt x="1652544" y="1355523"/>
                </a:lnTo>
                <a:lnTo>
                  <a:pt x="1652544" y="1382955"/>
                </a:lnTo>
                <a:lnTo>
                  <a:pt x="1625112" y="1382955"/>
                </a:lnTo>
                <a:close/>
                <a:moveTo>
                  <a:pt x="1510812" y="1355523"/>
                </a:moveTo>
                <a:lnTo>
                  <a:pt x="1538244" y="1355523"/>
                </a:lnTo>
                <a:lnTo>
                  <a:pt x="1538244" y="1382955"/>
                </a:lnTo>
                <a:lnTo>
                  <a:pt x="1510812" y="1382955"/>
                </a:lnTo>
                <a:close/>
                <a:moveTo>
                  <a:pt x="1394702" y="1355523"/>
                </a:moveTo>
                <a:lnTo>
                  <a:pt x="1422134" y="1355523"/>
                </a:lnTo>
                <a:lnTo>
                  <a:pt x="1422134" y="1382955"/>
                </a:lnTo>
                <a:lnTo>
                  <a:pt x="1394702" y="1382955"/>
                </a:lnTo>
                <a:close/>
                <a:moveTo>
                  <a:pt x="1278592" y="1355523"/>
                </a:moveTo>
                <a:lnTo>
                  <a:pt x="1306024" y="1355523"/>
                </a:lnTo>
                <a:lnTo>
                  <a:pt x="1306024" y="1382955"/>
                </a:lnTo>
                <a:lnTo>
                  <a:pt x="1278592" y="1382955"/>
                </a:lnTo>
                <a:close/>
                <a:moveTo>
                  <a:pt x="1162482" y="1355523"/>
                </a:moveTo>
                <a:lnTo>
                  <a:pt x="1189914" y="1355523"/>
                </a:lnTo>
                <a:lnTo>
                  <a:pt x="1189914" y="1382955"/>
                </a:lnTo>
                <a:lnTo>
                  <a:pt x="1162482" y="1382955"/>
                </a:lnTo>
                <a:close/>
                <a:moveTo>
                  <a:pt x="1042307" y="1355523"/>
                </a:moveTo>
                <a:lnTo>
                  <a:pt x="1069739" y="1355523"/>
                </a:lnTo>
                <a:lnTo>
                  <a:pt x="1069739" y="1382955"/>
                </a:lnTo>
                <a:lnTo>
                  <a:pt x="1042307" y="1382955"/>
                </a:lnTo>
                <a:close/>
                <a:moveTo>
                  <a:pt x="926798" y="1355523"/>
                </a:moveTo>
                <a:lnTo>
                  <a:pt x="954230" y="1355523"/>
                </a:lnTo>
                <a:lnTo>
                  <a:pt x="954230" y="1382955"/>
                </a:lnTo>
                <a:lnTo>
                  <a:pt x="926798" y="1382955"/>
                </a:lnTo>
                <a:close/>
                <a:moveTo>
                  <a:pt x="812625" y="1355523"/>
                </a:moveTo>
                <a:lnTo>
                  <a:pt x="840057" y="1355523"/>
                </a:lnTo>
                <a:lnTo>
                  <a:pt x="840057" y="1382955"/>
                </a:lnTo>
                <a:lnTo>
                  <a:pt x="812625" y="1382955"/>
                </a:lnTo>
                <a:close/>
                <a:moveTo>
                  <a:pt x="692450" y="1355523"/>
                </a:moveTo>
                <a:lnTo>
                  <a:pt x="719882" y="1355523"/>
                </a:lnTo>
                <a:lnTo>
                  <a:pt x="719882" y="1382955"/>
                </a:lnTo>
                <a:lnTo>
                  <a:pt x="692450" y="1382955"/>
                </a:lnTo>
                <a:close/>
                <a:moveTo>
                  <a:pt x="576340" y="1355523"/>
                </a:moveTo>
                <a:lnTo>
                  <a:pt x="603772" y="1355523"/>
                </a:lnTo>
                <a:lnTo>
                  <a:pt x="603772" y="1382955"/>
                </a:lnTo>
                <a:lnTo>
                  <a:pt x="576340" y="1382955"/>
                </a:lnTo>
                <a:close/>
                <a:moveTo>
                  <a:pt x="456165" y="1355523"/>
                </a:moveTo>
                <a:lnTo>
                  <a:pt x="483597" y="1355523"/>
                </a:lnTo>
                <a:lnTo>
                  <a:pt x="483597" y="1382955"/>
                </a:lnTo>
                <a:lnTo>
                  <a:pt x="456165" y="1382955"/>
                </a:lnTo>
                <a:close/>
                <a:moveTo>
                  <a:pt x="340656" y="1355523"/>
                </a:moveTo>
                <a:lnTo>
                  <a:pt x="368088" y="1355523"/>
                </a:lnTo>
                <a:lnTo>
                  <a:pt x="368088" y="1382955"/>
                </a:lnTo>
                <a:lnTo>
                  <a:pt x="340656" y="1382955"/>
                </a:lnTo>
                <a:close/>
                <a:moveTo>
                  <a:pt x="226483" y="1355523"/>
                </a:moveTo>
                <a:lnTo>
                  <a:pt x="253915" y="1355523"/>
                </a:lnTo>
                <a:lnTo>
                  <a:pt x="253915" y="1382955"/>
                </a:lnTo>
                <a:lnTo>
                  <a:pt x="226483" y="1382955"/>
                </a:lnTo>
                <a:close/>
                <a:moveTo>
                  <a:pt x="114173" y="1355523"/>
                </a:moveTo>
                <a:lnTo>
                  <a:pt x="141605" y="1355523"/>
                </a:lnTo>
                <a:lnTo>
                  <a:pt x="141605" y="1382955"/>
                </a:lnTo>
                <a:lnTo>
                  <a:pt x="114173" y="1382955"/>
                </a:lnTo>
                <a:close/>
                <a:moveTo>
                  <a:pt x="0" y="1355523"/>
                </a:moveTo>
                <a:lnTo>
                  <a:pt x="27432" y="1355523"/>
                </a:lnTo>
                <a:lnTo>
                  <a:pt x="27432" y="1382955"/>
                </a:lnTo>
                <a:lnTo>
                  <a:pt x="0" y="1382955"/>
                </a:lnTo>
                <a:close/>
                <a:moveTo>
                  <a:pt x="1851331" y="1242220"/>
                </a:moveTo>
                <a:lnTo>
                  <a:pt x="1878763" y="1242220"/>
                </a:lnTo>
                <a:lnTo>
                  <a:pt x="1878763" y="1269652"/>
                </a:lnTo>
                <a:lnTo>
                  <a:pt x="1851331" y="1269652"/>
                </a:lnTo>
                <a:close/>
                <a:moveTo>
                  <a:pt x="1737031" y="1242220"/>
                </a:moveTo>
                <a:lnTo>
                  <a:pt x="1764463" y="1242220"/>
                </a:lnTo>
                <a:lnTo>
                  <a:pt x="1764463" y="1269652"/>
                </a:lnTo>
                <a:lnTo>
                  <a:pt x="1737031" y="1269652"/>
                </a:lnTo>
                <a:close/>
                <a:moveTo>
                  <a:pt x="1625112" y="1242220"/>
                </a:moveTo>
                <a:lnTo>
                  <a:pt x="1652544" y="1242220"/>
                </a:lnTo>
                <a:lnTo>
                  <a:pt x="1652544" y="1269652"/>
                </a:lnTo>
                <a:lnTo>
                  <a:pt x="1625112" y="1269652"/>
                </a:lnTo>
                <a:close/>
                <a:moveTo>
                  <a:pt x="1510812" y="1242220"/>
                </a:moveTo>
                <a:lnTo>
                  <a:pt x="1538244" y="1242220"/>
                </a:lnTo>
                <a:lnTo>
                  <a:pt x="1538244" y="1269652"/>
                </a:lnTo>
                <a:lnTo>
                  <a:pt x="1510812" y="1269652"/>
                </a:lnTo>
                <a:close/>
                <a:moveTo>
                  <a:pt x="1394702" y="1242220"/>
                </a:moveTo>
                <a:lnTo>
                  <a:pt x="1422134" y="1242220"/>
                </a:lnTo>
                <a:lnTo>
                  <a:pt x="1422134" y="1269652"/>
                </a:lnTo>
                <a:lnTo>
                  <a:pt x="1394702" y="1269652"/>
                </a:lnTo>
                <a:close/>
                <a:moveTo>
                  <a:pt x="1278592" y="1242220"/>
                </a:moveTo>
                <a:lnTo>
                  <a:pt x="1306024" y="1242220"/>
                </a:lnTo>
                <a:lnTo>
                  <a:pt x="1306024" y="1269652"/>
                </a:lnTo>
                <a:lnTo>
                  <a:pt x="1278592" y="1269652"/>
                </a:lnTo>
                <a:close/>
                <a:moveTo>
                  <a:pt x="1162482" y="1242220"/>
                </a:moveTo>
                <a:lnTo>
                  <a:pt x="1189914" y="1242220"/>
                </a:lnTo>
                <a:lnTo>
                  <a:pt x="1189914" y="1269652"/>
                </a:lnTo>
                <a:lnTo>
                  <a:pt x="1162482" y="1269652"/>
                </a:lnTo>
                <a:close/>
                <a:moveTo>
                  <a:pt x="1042307" y="1242220"/>
                </a:moveTo>
                <a:lnTo>
                  <a:pt x="1069739" y="1242220"/>
                </a:lnTo>
                <a:lnTo>
                  <a:pt x="1069739" y="1269652"/>
                </a:lnTo>
                <a:lnTo>
                  <a:pt x="1042307" y="1269652"/>
                </a:lnTo>
                <a:close/>
                <a:moveTo>
                  <a:pt x="926798" y="1242220"/>
                </a:moveTo>
                <a:lnTo>
                  <a:pt x="954230" y="1242220"/>
                </a:lnTo>
                <a:lnTo>
                  <a:pt x="954230" y="1269652"/>
                </a:lnTo>
                <a:lnTo>
                  <a:pt x="926798" y="1269652"/>
                </a:lnTo>
                <a:close/>
                <a:moveTo>
                  <a:pt x="812625" y="1242220"/>
                </a:moveTo>
                <a:lnTo>
                  <a:pt x="840057" y="1242220"/>
                </a:lnTo>
                <a:lnTo>
                  <a:pt x="840057" y="1269652"/>
                </a:lnTo>
                <a:lnTo>
                  <a:pt x="812625" y="1269652"/>
                </a:lnTo>
                <a:close/>
                <a:moveTo>
                  <a:pt x="692450" y="1242220"/>
                </a:moveTo>
                <a:lnTo>
                  <a:pt x="719882" y="1242220"/>
                </a:lnTo>
                <a:lnTo>
                  <a:pt x="719882" y="1269652"/>
                </a:lnTo>
                <a:lnTo>
                  <a:pt x="692450" y="1269652"/>
                </a:lnTo>
                <a:close/>
                <a:moveTo>
                  <a:pt x="576340" y="1242220"/>
                </a:moveTo>
                <a:lnTo>
                  <a:pt x="603772" y="1242220"/>
                </a:lnTo>
                <a:lnTo>
                  <a:pt x="603772" y="1269652"/>
                </a:lnTo>
                <a:lnTo>
                  <a:pt x="576340" y="1269652"/>
                </a:lnTo>
                <a:close/>
                <a:moveTo>
                  <a:pt x="456165" y="1242220"/>
                </a:moveTo>
                <a:lnTo>
                  <a:pt x="483597" y="1242220"/>
                </a:lnTo>
                <a:lnTo>
                  <a:pt x="483597" y="1269652"/>
                </a:lnTo>
                <a:lnTo>
                  <a:pt x="456165" y="1269652"/>
                </a:lnTo>
                <a:close/>
                <a:moveTo>
                  <a:pt x="340656" y="1242220"/>
                </a:moveTo>
                <a:lnTo>
                  <a:pt x="368088" y="1242220"/>
                </a:lnTo>
                <a:lnTo>
                  <a:pt x="368088" y="1269652"/>
                </a:lnTo>
                <a:lnTo>
                  <a:pt x="340656" y="1269652"/>
                </a:lnTo>
                <a:close/>
                <a:moveTo>
                  <a:pt x="226483" y="1242220"/>
                </a:moveTo>
                <a:lnTo>
                  <a:pt x="253915" y="1242220"/>
                </a:lnTo>
                <a:lnTo>
                  <a:pt x="253915" y="1269652"/>
                </a:lnTo>
                <a:lnTo>
                  <a:pt x="226483" y="1269652"/>
                </a:lnTo>
                <a:close/>
                <a:moveTo>
                  <a:pt x="114173" y="1242220"/>
                </a:moveTo>
                <a:lnTo>
                  <a:pt x="141605" y="1242220"/>
                </a:lnTo>
                <a:lnTo>
                  <a:pt x="141605" y="1269652"/>
                </a:lnTo>
                <a:lnTo>
                  <a:pt x="114173" y="1269652"/>
                </a:lnTo>
                <a:close/>
                <a:moveTo>
                  <a:pt x="0" y="1242220"/>
                </a:moveTo>
                <a:lnTo>
                  <a:pt x="27432" y="1242220"/>
                </a:lnTo>
                <a:lnTo>
                  <a:pt x="27432" y="1269652"/>
                </a:lnTo>
                <a:lnTo>
                  <a:pt x="0" y="1269652"/>
                </a:lnTo>
                <a:close/>
                <a:moveTo>
                  <a:pt x="1851331" y="1128713"/>
                </a:moveTo>
                <a:lnTo>
                  <a:pt x="1878763" y="1128713"/>
                </a:lnTo>
                <a:lnTo>
                  <a:pt x="1878763" y="1156145"/>
                </a:lnTo>
                <a:lnTo>
                  <a:pt x="1851331" y="1156145"/>
                </a:lnTo>
                <a:close/>
                <a:moveTo>
                  <a:pt x="1737031" y="1128713"/>
                </a:moveTo>
                <a:lnTo>
                  <a:pt x="1764463" y="1128713"/>
                </a:lnTo>
                <a:lnTo>
                  <a:pt x="1764463" y="1156145"/>
                </a:lnTo>
                <a:lnTo>
                  <a:pt x="1737031" y="1156145"/>
                </a:lnTo>
                <a:close/>
                <a:moveTo>
                  <a:pt x="1625112" y="1128713"/>
                </a:moveTo>
                <a:lnTo>
                  <a:pt x="1652544" y="1128713"/>
                </a:lnTo>
                <a:lnTo>
                  <a:pt x="1652544" y="1156145"/>
                </a:lnTo>
                <a:lnTo>
                  <a:pt x="1625112" y="1156145"/>
                </a:lnTo>
                <a:close/>
                <a:moveTo>
                  <a:pt x="1510812" y="1128713"/>
                </a:moveTo>
                <a:lnTo>
                  <a:pt x="1538244" y="1128713"/>
                </a:lnTo>
                <a:lnTo>
                  <a:pt x="1538244" y="1156145"/>
                </a:lnTo>
                <a:lnTo>
                  <a:pt x="1510812" y="1156145"/>
                </a:lnTo>
                <a:close/>
                <a:moveTo>
                  <a:pt x="1394702" y="1128713"/>
                </a:moveTo>
                <a:lnTo>
                  <a:pt x="1422134" y="1128713"/>
                </a:lnTo>
                <a:lnTo>
                  <a:pt x="1422134" y="1156145"/>
                </a:lnTo>
                <a:lnTo>
                  <a:pt x="1394702" y="1156145"/>
                </a:lnTo>
                <a:close/>
                <a:moveTo>
                  <a:pt x="1278592" y="1128713"/>
                </a:moveTo>
                <a:lnTo>
                  <a:pt x="1306024" y="1128713"/>
                </a:lnTo>
                <a:lnTo>
                  <a:pt x="1306024" y="1156145"/>
                </a:lnTo>
                <a:lnTo>
                  <a:pt x="1278592" y="1156145"/>
                </a:lnTo>
                <a:close/>
                <a:moveTo>
                  <a:pt x="1162482" y="1128713"/>
                </a:moveTo>
                <a:lnTo>
                  <a:pt x="1189914" y="1128713"/>
                </a:lnTo>
                <a:lnTo>
                  <a:pt x="1189914" y="1156145"/>
                </a:lnTo>
                <a:lnTo>
                  <a:pt x="1162482" y="1156145"/>
                </a:lnTo>
                <a:close/>
                <a:moveTo>
                  <a:pt x="1042307" y="1128713"/>
                </a:moveTo>
                <a:lnTo>
                  <a:pt x="1069739" y="1128713"/>
                </a:lnTo>
                <a:lnTo>
                  <a:pt x="1069739" y="1156145"/>
                </a:lnTo>
                <a:lnTo>
                  <a:pt x="1042307" y="1156145"/>
                </a:lnTo>
                <a:close/>
                <a:moveTo>
                  <a:pt x="926798" y="1128713"/>
                </a:moveTo>
                <a:lnTo>
                  <a:pt x="954230" y="1128713"/>
                </a:lnTo>
                <a:lnTo>
                  <a:pt x="954230" y="1156145"/>
                </a:lnTo>
                <a:lnTo>
                  <a:pt x="926798" y="1156145"/>
                </a:lnTo>
                <a:close/>
                <a:moveTo>
                  <a:pt x="812625" y="1128713"/>
                </a:moveTo>
                <a:lnTo>
                  <a:pt x="840057" y="1128713"/>
                </a:lnTo>
                <a:lnTo>
                  <a:pt x="840057" y="1156145"/>
                </a:lnTo>
                <a:lnTo>
                  <a:pt x="812625" y="1156145"/>
                </a:lnTo>
                <a:close/>
                <a:moveTo>
                  <a:pt x="692450" y="1128713"/>
                </a:moveTo>
                <a:lnTo>
                  <a:pt x="719882" y="1128713"/>
                </a:lnTo>
                <a:lnTo>
                  <a:pt x="719882" y="1156145"/>
                </a:lnTo>
                <a:lnTo>
                  <a:pt x="692450" y="1156145"/>
                </a:lnTo>
                <a:close/>
                <a:moveTo>
                  <a:pt x="576340" y="1128713"/>
                </a:moveTo>
                <a:lnTo>
                  <a:pt x="603772" y="1128713"/>
                </a:lnTo>
                <a:lnTo>
                  <a:pt x="603772" y="1156145"/>
                </a:lnTo>
                <a:lnTo>
                  <a:pt x="576340" y="1156145"/>
                </a:lnTo>
                <a:close/>
                <a:moveTo>
                  <a:pt x="456165" y="1128713"/>
                </a:moveTo>
                <a:lnTo>
                  <a:pt x="483597" y="1128713"/>
                </a:lnTo>
                <a:lnTo>
                  <a:pt x="483597" y="1156145"/>
                </a:lnTo>
                <a:lnTo>
                  <a:pt x="456165" y="1156145"/>
                </a:lnTo>
                <a:close/>
                <a:moveTo>
                  <a:pt x="340656" y="1128713"/>
                </a:moveTo>
                <a:lnTo>
                  <a:pt x="368088" y="1128713"/>
                </a:lnTo>
                <a:lnTo>
                  <a:pt x="368088" y="1156145"/>
                </a:lnTo>
                <a:lnTo>
                  <a:pt x="340656" y="1156145"/>
                </a:lnTo>
                <a:close/>
                <a:moveTo>
                  <a:pt x="226483" y="1128713"/>
                </a:moveTo>
                <a:lnTo>
                  <a:pt x="253915" y="1128713"/>
                </a:lnTo>
                <a:lnTo>
                  <a:pt x="253915" y="1156145"/>
                </a:lnTo>
                <a:lnTo>
                  <a:pt x="226483" y="1156145"/>
                </a:lnTo>
                <a:close/>
                <a:moveTo>
                  <a:pt x="114173" y="1128713"/>
                </a:moveTo>
                <a:lnTo>
                  <a:pt x="141605" y="1128713"/>
                </a:lnTo>
                <a:lnTo>
                  <a:pt x="141605" y="1156145"/>
                </a:lnTo>
                <a:lnTo>
                  <a:pt x="114173" y="1156145"/>
                </a:lnTo>
                <a:close/>
                <a:moveTo>
                  <a:pt x="0" y="1128713"/>
                </a:moveTo>
                <a:lnTo>
                  <a:pt x="27432" y="1128713"/>
                </a:lnTo>
                <a:lnTo>
                  <a:pt x="27432" y="1156145"/>
                </a:lnTo>
                <a:lnTo>
                  <a:pt x="0" y="1156145"/>
                </a:lnTo>
                <a:close/>
                <a:moveTo>
                  <a:pt x="1851331" y="1018383"/>
                </a:moveTo>
                <a:lnTo>
                  <a:pt x="1878763" y="1018383"/>
                </a:lnTo>
                <a:lnTo>
                  <a:pt x="1878763" y="1045815"/>
                </a:lnTo>
                <a:lnTo>
                  <a:pt x="1851331" y="1045815"/>
                </a:lnTo>
                <a:close/>
                <a:moveTo>
                  <a:pt x="1737031" y="1018383"/>
                </a:moveTo>
                <a:lnTo>
                  <a:pt x="1764463" y="1018383"/>
                </a:lnTo>
                <a:lnTo>
                  <a:pt x="1764463" y="1045815"/>
                </a:lnTo>
                <a:lnTo>
                  <a:pt x="1737031" y="1045815"/>
                </a:lnTo>
                <a:close/>
                <a:moveTo>
                  <a:pt x="1625112" y="1018383"/>
                </a:moveTo>
                <a:lnTo>
                  <a:pt x="1652544" y="1018383"/>
                </a:lnTo>
                <a:lnTo>
                  <a:pt x="1652544" y="1045815"/>
                </a:lnTo>
                <a:lnTo>
                  <a:pt x="1625112" y="1045815"/>
                </a:lnTo>
                <a:close/>
                <a:moveTo>
                  <a:pt x="1510812" y="1018383"/>
                </a:moveTo>
                <a:lnTo>
                  <a:pt x="1538244" y="1018383"/>
                </a:lnTo>
                <a:lnTo>
                  <a:pt x="1538244" y="1045815"/>
                </a:lnTo>
                <a:lnTo>
                  <a:pt x="1510812" y="1045815"/>
                </a:lnTo>
                <a:close/>
                <a:moveTo>
                  <a:pt x="1394702" y="1018383"/>
                </a:moveTo>
                <a:lnTo>
                  <a:pt x="1422134" y="1018383"/>
                </a:lnTo>
                <a:lnTo>
                  <a:pt x="1422134" y="1045815"/>
                </a:lnTo>
                <a:lnTo>
                  <a:pt x="1394702" y="1045815"/>
                </a:lnTo>
                <a:close/>
                <a:moveTo>
                  <a:pt x="1278592" y="1018383"/>
                </a:moveTo>
                <a:lnTo>
                  <a:pt x="1306024" y="1018383"/>
                </a:lnTo>
                <a:lnTo>
                  <a:pt x="1306024" y="1045815"/>
                </a:lnTo>
                <a:lnTo>
                  <a:pt x="1278592" y="1045815"/>
                </a:lnTo>
                <a:close/>
                <a:moveTo>
                  <a:pt x="1162482" y="1018383"/>
                </a:moveTo>
                <a:lnTo>
                  <a:pt x="1189914" y="1018383"/>
                </a:lnTo>
                <a:lnTo>
                  <a:pt x="1189914" y="1045815"/>
                </a:lnTo>
                <a:lnTo>
                  <a:pt x="1162482" y="1045815"/>
                </a:lnTo>
                <a:close/>
                <a:moveTo>
                  <a:pt x="1042307" y="1018383"/>
                </a:moveTo>
                <a:lnTo>
                  <a:pt x="1069739" y="1018383"/>
                </a:lnTo>
                <a:lnTo>
                  <a:pt x="1069739" y="1045815"/>
                </a:lnTo>
                <a:lnTo>
                  <a:pt x="1042307" y="1045815"/>
                </a:lnTo>
                <a:close/>
                <a:moveTo>
                  <a:pt x="926798" y="1018383"/>
                </a:moveTo>
                <a:lnTo>
                  <a:pt x="954230" y="1018383"/>
                </a:lnTo>
                <a:lnTo>
                  <a:pt x="954230" y="1045815"/>
                </a:lnTo>
                <a:lnTo>
                  <a:pt x="926798" y="1045815"/>
                </a:lnTo>
                <a:close/>
                <a:moveTo>
                  <a:pt x="812625" y="1018383"/>
                </a:moveTo>
                <a:lnTo>
                  <a:pt x="840057" y="1018383"/>
                </a:lnTo>
                <a:lnTo>
                  <a:pt x="840057" y="1045815"/>
                </a:lnTo>
                <a:lnTo>
                  <a:pt x="812625" y="1045815"/>
                </a:lnTo>
                <a:close/>
                <a:moveTo>
                  <a:pt x="692450" y="1018383"/>
                </a:moveTo>
                <a:lnTo>
                  <a:pt x="719882" y="1018383"/>
                </a:lnTo>
                <a:lnTo>
                  <a:pt x="719882" y="1045815"/>
                </a:lnTo>
                <a:lnTo>
                  <a:pt x="692450" y="1045815"/>
                </a:lnTo>
                <a:close/>
                <a:moveTo>
                  <a:pt x="576340" y="1018383"/>
                </a:moveTo>
                <a:lnTo>
                  <a:pt x="603772" y="1018383"/>
                </a:lnTo>
                <a:lnTo>
                  <a:pt x="603772" y="1045815"/>
                </a:lnTo>
                <a:lnTo>
                  <a:pt x="576340" y="1045815"/>
                </a:lnTo>
                <a:close/>
                <a:moveTo>
                  <a:pt x="456165" y="1018383"/>
                </a:moveTo>
                <a:lnTo>
                  <a:pt x="483597" y="1018383"/>
                </a:lnTo>
                <a:lnTo>
                  <a:pt x="483597" y="1045815"/>
                </a:lnTo>
                <a:lnTo>
                  <a:pt x="456165" y="1045815"/>
                </a:lnTo>
                <a:close/>
                <a:moveTo>
                  <a:pt x="340656" y="1018383"/>
                </a:moveTo>
                <a:lnTo>
                  <a:pt x="368088" y="1018383"/>
                </a:lnTo>
                <a:lnTo>
                  <a:pt x="368088" y="1045815"/>
                </a:lnTo>
                <a:lnTo>
                  <a:pt x="340656" y="1045815"/>
                </a:lnTo>
                <a:close/>
                <a:moveTo>
                  <a:pt x="226483" y="1018383"/>
                </a:moveTo>
                <a:lnTo>
                  <a:pt x="253915" y="1018383"/>
                </a:lnTo>
                <a:lnTo>
                  <a:pt x="253915" y="1045815"/>
                </a:lnTo>
                <a:lnTo>
                  <a:pt x="226483" y="1045815"/>
                </a:lnTo>
                <a:close/>
                <a:moveTo>
                  <a:pt x="114173" y="1018383"/>
                </a:moveTo>
                <a:lnTo>
                  <a:pt x="141605" y="1018383"/>
                </a:lnTo>
                <a:lnTo>
                  <a:pt x="141605" y="1045815"/>
                </a:lnTo>
                <a:lnTo>
                  <a:pt x="114173" y="1045815"/>
                </a:lnTo>
                <a:close/>
                <a:moveTo>
                  <a:pt x="0" y="1018383"/>
                </a:moveTo>
                <a:lnTo>
                  <a:pt x="27432" y="1018383"/>
                </a:lnTo>
                <a:lnTo>
                  <a:pt x="27432" y="1045815"/>
                </a:lnTo>
                <a:lnTo>
                  <a:pt x="0" y="1045815"/>
                </a:lnTo>
                <a:close/>
                <a:moveTo>
                  <a:pt x="1851331" y="904876"/>
                </a:moveTo>
                <a:lnTo>
                  <a:pt x="1878763" y="904876"/>
                </a:lnTo>
                <a:lnTo>
                  <a:pt x="1878763" y="932308"/>
                </a:lnTo>
                <a:lnTo>
                  <a:pt x="1851331" y="932308"/>
                </a:lnTo>
                <a:close/>
                <a:moveTo>
                  <a:pt x="1737031" y="904876"/>
                </a:moveTo>
                <a:lnTo>
                  <a:pt x="1764463" y="904876"/>
                </a:lnTo>
                <a:lnTo>
                  <a:pt x="1764463" y="932308"/>
                </a:lnTo>
                <a:lnTo>
                  <a:pt x="1737031" y="932308"/>
                </a:lnTo>
                <a:close/>
                <a:moveTo>
                  <a:pt x="1625112" y="904876"/>
                </a:moveTo>
                <a:lnTo>
                  <a:pt x="1652544" y="904876"/>
                </a:lnTo>
                <a:lnTo>
                  <a:pt x="1652544" y="932308"/>
                </a:lnTo>
                <a:lnTo>
                  <a:pt x="1625112" y="932308"/>
                </a:lnTo>
                <a:close/>
                <a:moveTo>
                  <a:pt x="1510812" y="904876"/>
                </a:moveTo>
                <a:lnTo>
                  <a:pt x="1538244" y="904876"/>
                </a:lnTo>
                <a:lnTo>
                  <a:pt x="1538244" y="932308"/>
                </a:lnTo>
                <a:lnTo>
                  <a:pt x="1510812" y="932308"/>
                </a:lnTo>
                <a:close/>
                <a:moveTo>
                  <a:pt x="1394702" y="904876"/>
                </a:moveTo>
                <a:lnTo>
                  <a:pt x="1422134" y="904876"/>
                </a:lnTo>
                <a:lnTo>
                  <a:pt x="1422134" y="932308"/>
                </a:lnTo>
                <a:lnTo>
                  <a:pt x="1394702" y="932308"/>
                </a:lnTo>
                <a:close/>
                <a:moveTo>
                  <a:pt x="1278592" y="904876"/>
                </a:moveTo>
                <a:lnTo>
                  <a:pt x="1306024" y="904876"/>
                </a:lnTo>
                <a:lnTo>
                  <a:pt x="1306024" y="932308"/>
                </a:lnTo>
                <a:lnTo>
                  <a:pt x="1278592" y="932308"/>
                </a:lnTo>
                <a:close/>
                <a:moveTo>
                  <a:pt x="1162482" y="904876"/>
                </a:moveTo>
                <a:lnTo>
                  <a:pt x="1189914" y="904876"/>
                </a:lnTo>
                <a:lnTo>
                  <a:pt x="1189914" y="932308"/>
                </a:lnTo>
                <a:lnTo>
                  <a:pt x="1162482" y="932308"/>
                </a:lnTo>
                <a:close/>
                <a:moveTo>
                  <a:pt x="1042307" y="904876"/>
                </a:moveTo>
                <a:lnTo>
                  <a:pt x="1069739" y="904876"/>
                </a:lnTo>
                <a:lnTo>
                  <a:pt x="1069739" y="932308"/>
                </a:lnTo>
                <a:lnTo>
                  <a:pt x="1042307" y="932308"/>
                </a:lnTo>
                <a:close/>
                <a:moveTo>
                  <a:pt x="926798" y="904876"/>
                </a:moveTo>
                <a:lnTo>
                  <a:pt x="954230" y="904876"/>
                </a:lnTo>
                <a:lnTo>
                  <a:pt x="954230" y="932308"/>
                </a:lnTo>
                <a:lnTo>
                  <a:pt x="926798" y="932308"/>
                </a:lnTo>
                <a:close/>
                <a:moveTo>
                  <a:pt x="812625" y="904876"/>
                </a:moveTo>
                <a:lnTo>
                  <a:pt x="840057" y="904876"/>
                </a:lnTo>
                <a:lnTo>
                  <a:pt x="840057" y="932308"/>
                </a:lnTo>
                <a:lnTo>
                  <a:pt x="812625" y="932308"/>
                </a:lnTo>
                <a:close/>
                <a:moveTo>
                  <a:pt x="692450" y="904876"/>
                </a:moveTo>
                <a:lnTo>
                  <a:pt x="719882" y="904876"/>
                </a:lnTo>
                <a:lnTo>
                  <a:pt x="719882" y="932308"/>
                </a:lnTo>
                <a:lnTo>
                  <a:pt x="692450" y="932308"/>
                </a:lnTo>
                <a:close/>
                <a:moveTo>
                  <a:pt x="576340" y="904876"/>
                </a:moveTo>
                <a:lnTo>
                  <a:pt x="603772" y="904876"/>
                </a:lnTo>
                <a:lnTo>
                  <a:pt x="603772" y="932308"/>
                </a:lnTo>
                <a:lnTo>
                  <a:pt x="576340" y="932308"/>
                </a:lnTo>
                <a:close/>
                <a:moveTo>
                  <a:pt x="456165" y="904876"/>
                </a:moveTo>
                <a:lnTo>
                  <a:pt x="483597" y="904876"/>
                </a:lnTo>
                <a:lnTo>
                  <a:pt x="483597" y="932308"/>
                </a:lnTo>
                <a:lnTo>
                  <a:pt x="456165" y="932308"/>
                </a:lnTo>
                <a:close/>
                <a:moveTo>
                  <a:pt x="340656" y="904876"/>
                </a:moveTo>
                <a:lnTo>
                  <a:pt x="368088" y="904876"/>
                </a:lnTo>
                <a:lnTo>
                  <a:pt x="368088" y="932308"/>
                </a:lnTo>
                <a:lnTo>
                  <a:pt x="340656" y="932308"/>
                </a:lnTo>
                <a:close/>
                <a:moveTo>
                  <a:pt x="226483" y="904876"/>
                </a:moveTo>
                <a:lnTo>
                  <a:pt x="253915" y="904876"/>
                </a:lnTo>
                <a:lnTo>
                  <a:pt x="253915" y="932308"/>
                </a:lnTo>
                <a:lnTo>
                  <a:pt x="226483" y="932308"/>
                </a:lnTo>
                <a:close/>
                <a:moveTo>
                  <a:pt x="114173" y="904876"/>
                </a:moveTo>
                <a:lnTo>
                  <a:pt x="141605" y="904876"/>
                </a:lnTo>
                <a:lnTo>
                  <a:pt x="141605" y="932308"/>
                </a:lnTo>
                <a:lnTo>
                  <a:pt x="114173" y="932308"/>
                </a:lnTo>
                <a:close/>
                <a:moveTo>
                  <a:pt x="0" y="904876"/>
                </a:moveTo>
                <a:lnTo>
                  <a:pt x="27432" y="904876"/>
                </a:lnTo>
                <a:lnTo>
                  <a:pt x="27432" y="932308"/>
                </a:lnTo>
                <a:lnTo>
                  <a:pt x="0" y="932308"/>
                </a:lnTo>
                <a:close/>
                <a:moveTo>
                  <a:pt x="1851331" y="789782"/>
                </a:moveTo>
                <a:lnTo>
                  <a:pt x="1878763" y="789782"/>
                </a:lnTo>
                <a:lnTo>
                  <a:pt x="1878763" y="817214"/>
                </a:lnTo>
                <a:lnTo>
                  <a:pt x="1851331" y="817214"/>
                </a:lnTo>
                <a:close/>
                <a:moveTo>
                  <a:pt x="1737031" y="789782"/>
                </a:moveTo>
                <a:lnTo>
                  <a:pt x="1764463" y="789782"/>
                </a:lnTo>
                <a:lnTo>
                  <a:pt x="1764463" y="817214"/>
                </a:lnTo>
                <a:lnTo>
                  <a:pt x="1737031" y="817214"/>
                </a:lnTo>
                <a:close/>
                <a:moveTo>
                  <a:pt x="1625112" y="789782"/>
                </a:moveTo>
                <a:lnTo>
                  <a:pt x="1652544" y="789782"/>
                </a:lnTo>
                <a:lnTo>
                  <a:pt x="1652544" y="817214"/>
                </a:lnTo>
                <a:lnTo>
                  <a:pt x="1625112" y="817214"/>
                </a:lnTo>
                <a:close/>
                <a:moveTo>
                  <a:pt x="1510812" y="789782"/>
                </a:moveTo>
                <a:lnTo>
                  <a:pt x="1538244" y="789782"/>
                </a:lnTo>
                <a:lnTo>
                  <a:pt x="1538244" y="817214"/>
                </a:lnTo>
                <a:lnTo>
                  <a:pt x="1510812" y="817214"/>
                </a:lnTo>
                <a:close/>
                <a:moveTo>
                  <a:pt x="1394702" y="789782"/>
                </a:moveTo>
                <a:lnTo>
                  <a:pt x="1422134" y="789782"/>
                </a:lnTo>
                <a:lnTo>
                  <a:pt x="1422134" y="817214"/>
                </a:lnTo>
                <a:lnTo>
                  <a:pt x="1394702" y="817214"/>
                </a:lnTo>
                <a:close/>
                <a:moveTo>
                  <a:pt x="1278592" y="789782"/>
                </a:moveTo>
                <a:lnTo>
                  <a:pt x="1306024" y="789782"/>
                </a:lnTo>
                <a:lnTo>
                  <a:pt x="1306024" y="817214"/>
                </a:lnTo>
                <a:lnTo>
                  <a:pt x="1278592" y="817214"/>
                </a:lnTo>
                <a:close/>
                <a:moveTo>
                  <a:pt x="1162482" y="789782"/>
                </a:moveTo>
                <a:lnTo>
                  <a:pt x="1189914" y="789782"/>
                </a:lnTo>
                <a:lnTo>
                  <a:pt x="1189914" y="817214"/>
                </a:lnTo>
                <a:lnTo>
                  <a:pt x="1162482" y="817214"/>
                </a:lnTo>
                <a:close/>
                <a:moveTo>
                  <a:pt x="1042307" y="789782"/>
                </a:moveTo>
                <a:lnTo>
                  <a:pt x="1069739" y="789782"/>
                </a:lnTo>
                <a:lnTo>
                  <a:pt x="1069739" y="817214"/>
                </a:lnTo>
                <a:lnTo>
                  <a:pt x="1042307" y="817214"/>
                </a:lnTo>
                <a:close/>
                <a:moveTo>
                  <a:pt x="926798" y="789782"/>
                </a:moveTo>
                <a:lnTo>
                  <a:pt x="954230" y="789782"/>
                </a:lnTo>
                <a:lnTo>
                  <a:pt x="954230" y="817214"/>
                </a:lnTo>
                <a:lnTo>
                  <a:pt x="926798" y="817214"/>
                </a:lnTo>
                <a:close/>
                <a:moveTo>
                  <a:pt x="812625" y="789782"/>
                </a:moveTo>
                <a:lnTo>
                  <a:pt x="840057" y="789782"/>
                </a:lnTo>
                <a:lnTo>
                  <a:pt x="840057" y="817214"/>
                </a:lnTo>
                <a:lnTo>
                  <a:pt x="812625" y="817214"/>
                </a:lnTo>
                <a:close/>
                <a:moveTo>
                  <a:pt x="692450" y="789782"/>
                </a:moveTo>
                <a:lnTo>
                  <a:pt x="719882" y="789782"/>
                </a:lnTo>
                <a:lnTo>
                  <a:pt x="719882" y="817214"/>
                </a:lnTo>
                <a:lnTo>
                  <a:pt x="692450" y="817214"/>
                </a:lnTo>
                <a:close/>
                <a:moveTo>
                  <a:pt x="576340" y="789782"/>
                </a:moveTo>
                <a:lnTo>
                  <a:pt x="603772" y="789782"/>
                </a:lnTo>
                <a:lnTo>
                  <a:pt x="603772" y="817214"/>
                </a:lnTo>
                <a:lnTo>
                  <a:pt x="576340" y="817214"/>
                </a:lnTo>
                <a:close/>
                <a:moveTo>
                  <a:pt x="456165" y="789782"/>
                </a:moveTo>
                <a:lnTo>
                  <a:pt x="483597" y="789782"/>
                </a:lnTo>
                <a:lnTo>
                  <a:pt x="483597" y="817214"/>
                </a:lnTo>
                <a:lnTo>
                  <a:pt x="456165" y="817214"/>
                </a:lnTo>
                <a:close/>
                <a:moveTo>
                  <a:pt x="340656" y="789782"/>
                </a:moveTo>
                <a:lnTo>
                  <a:pt x="368088" y="789782"/>
                </a:lnTo>
                <a:lnTo>
                  <a:pt x="368088" y="817214"/>
                </a:lnTo>
                <a:lnTo>
                  <a:pt x="340656" y="817214"/>
                </a:lnTo>
                <a:close/>
                <a:moveTo>
                  <a:pt x="226483" y="789782"/>
                </a:moveTo>
                <a:lnTo>
                  <a:pt x="253915" y="789782"/>
                </a:lnTo>
                <a:lnTo>
                  <a:pt x="253915" y="817214"/>
                </a:lnTo>
                <a:lnTo>
                  <a:pt x="226483" y="817214"/>
                </a:lnTo>
                <a:close/>
                <a:moveTo>
                  <a:pt x="114173" y="789782"/>
                </a:moveTo>
                <a:lnTo>
                  <a:pt x="141605" y="789782"/>
                </a:lnTo>
                <a:lnTo>
                  <a:pt x="141605" y="817214"/>
                </a:lnTo>
                <a:lnTo>
                  <a:pt x="114173" y="817214"/>
                </a:lnTo>
                <a:close/>
                <a:moveTo>
                  <a:pt x="0" y="789782"/>
                </a:moveTo>
                <a:lnTo>
                  <a:pt x="27432" y="789782"/>
                </a:lnTo>
                <a:lnTo>
                  <a:pt x="27432" y="817214"/>
                </a:lnTo>
                <a:lnTo>
                  <a:pt x="0" y="817214"/>
                </a:lnTo>
                <a:close/>
                <a:moveTo>
                  <a:pt x="1851331" y="676275"/>
                </a:moveTo>
                <a:lnTo>
                  <a:pt x="1878763" y="676275"/>
                </a:lnTo>
                <a:lnTo>
                  <a:pt x="1878763" y="703707"/>
                </a:lnTo>
                <a:lnTo>
                  <a:pt x="1851331" y="703707"/>
                </a:lnTo>
                <a:close/>
                <a:moveTo>
                  <a:pt x="1737031" y="676275"/>
                </a:moveTo>
                <a:lnTo>
                  <a:pt x="1764463" y="676275"/>
                </a:lnTo>
                <a:lnTo>
                  <a:pt x="1764463" y="703707"/>
                </a:lnTo>
                <a:lnTo>
                  <a:pt x="1737031" y="703707"/>
                </a:lnTo>
                <a:close/>
                <a:moveTo>
                  <a:pt x="1625112" y="676275"/>
                </a:moveTo>
                <a:lnTo>
                  <a:pt x="1652544" y="676275"/>
                </a:lnTo>
                <a:lnTo>
                  <a:pt x="1652544" y="703707"/>
                </a:lnTo>
                <a:lnTo>
                  <a:pt x="1625112" y="703707"/>
                </a:lnTo>
                <a:close/>
                <a:moveTo>
                  <a:pt x="1510812" y="676275"/>
                </a:moveTo>
                <a:lnTo>
                  <a:pt x="1538244" y="676275"/>
                </a:lnTo>
                <a:lnTo>
                  <a:pt x="1538244" y="703707"/>
                </a:lnTo>
                <a:lnTo>
                  <a:pt x="1510812" y="703707"/>
                </a:lnTo>
                <a:close/>
                <a:moveTo>
                  <a:pt x="1394702" y="676275"/>
                </a:moveTo>
                <a:lnTo>
                  <a:pt x="1422134" y="676275"/>
                </a:lnTo>
                <a:lnTo>
                  <a:pt x="1422134" y="703707"/>
                </a:lnTo>
                <a:lnTo>
                  <a:pt x="1394702" y="703707"/>
                </a:lnTo>
                <a:close/>
                <a:moveTo>
                  <a:pt x="1278592" y="676275"/>
                </a:moveTo>
                <a:lnTo>
                  <a:pt x="1306024" y="676275"/>
                </a:lnTo>
                <a:lnTo>
                  <a:pt x="1306024" y="703707"/>
                </a:lnTo>
                <a:lnTo>
                  <a:pt x="1278592" y="703707"/>
                </a:lnTo>
                <a:close/>
                <a:moveTo>
                  <a:pt x="1162482" y="676275"/>
                </a:moveTo>
                <a:lnTo>
                  <a:pt x="1189914" y="676275"/>
                </a:lnTo>
                <a:lnTo>
                  <a:pt x="1189914" y="703707"/>
                </a:lnTo>
                <a:lnTo>
                  <a:pt x="1162482" y="703707"/>
                </a:lnTo>
                <a:close/>
                <a:moveTo>
                  <a:pt x="1042307" y="676275"/>
                </a:moveTo>
                <a:lnTo>
                  <a:pt x="1069739" y="676275"/>
                </a:lnTo>
                <a:lnTo>
                  <a:pt x="1069739" y="703707"/>
                </a:lnTo>
                <a:lnTo>
                  <a:pt x="1042307" y="703707"/>
                </a:lnTo>
                <a:close/>
                <a:moveTo>
                  <a:pt x="926798" y="676275"/>
                </a:moveTo>
                <a:lnTo>
                  <a:pt x="954230" y="676275"/>
                </a:lnTo>
                <a:lnTo>
                  <a:pt x="954230" y="703707"/>
                </a:lnTo>
                <a:lnTo>
                  <a:pt x="926798" y="703707"/>
                </a:lnTo>
                <a:close/>
                <a:moveTo>
                  <a:pt x="812625" y="676275"/>
                </a:moveTo>
                <a:lnTo>
                  <a:pt x="840057" y="676275"/>
                </a:lnTo>
                <a:lnTo>
                  <a:pt x="840057" y="703707"/>
                </a:lnTo>
                <a:lnTo>
                  <a:pt x="812625" y="703707"/>
                </a:lnTo>
                <a:close/>
                <a:moveTo>
                  <a:pt x="692450" y="676275"/>
                </a:moveTo>
                <a:lnTo>
                  <a:pt x="719882" y="676275"/>
                </a:lnTo>
                <a:lnTo>
                  <a:pt x="719882" y="703707"/>
                </a:lnTo>
                <a:lnTo>
                  <a:pt x="692450" y="703707"/>
                </a:lnTo>
                <a:close/>
                <a:moveTo>
                  <a:pt x="576340" y="676275"/>
                </a:moveTo>
                <a:lnTo>
                  <a:pt x="603772" y="676275"/>
                </a:lnTo>
                <a:lnTo>
                  <a:pt x="603772" y="703707"/>
                </a:lnTo>
                <a:lnTo>
                  <a:pt x="576340" y="703707"/>
                </a:lnTo>
                <a:close/>
                <a:moveTo>
                  <a:pt x="456165" y="676275"/>
                </a:moveTo>
                <a:lnTo>
                  <a:pt x="483597" y="676275"/>
                </a:lnTo>
                <a:lnTo>
                  <a:pt x="483597" y="703707"/>
                </a:lnTo>
                <a:lnTo>
                  <a:pt x="456165" y="703707"/>
                </a:lnTo>
                <a:close/>
                <a:moveTo>
                  <a:pt x="340656" y="676275"/>
                </a:moveTo>
                <a:lnTo>
                  <a:pt x="368088" y="676275"/>
                </a:lnTo>
                <a:lnTo>
                  <a:pt x="368088" y="703707"/>
                </a:lnTo>
                <a:lnTo>
                  <a:pt x="340656" y="703707"/>
                </a:lnTo>
                <a:close/>
                <a:moveTo>
                  <a:pt x="226483" y="676275"/>
                </a:moveTo>
                <a:lnTo>
                  <a:pt x="253915" y="676275"/>
                </a:lnTo>
                <a:lnTo>
                  <a:pt x="253915" y="703707"/>
                </a:lnTo>
                <a:lnTo>
                  <a:pt x="226483" y="703707"/>
                </a:lnTo>
                <a:close/>
                <a:moveTo>
                  <a:pt x="114173" y="676275"/>
                </a:moveTo>
                <a:lnTo>
                  <a:pt x="141605" y="676275"/>
                </a:lnTo>
                <a:lnTo>
                  <a:pt x="141605" y="703707"/>
                </a:lnTo>
                <a:lnTo>
                  <a:pt x="114173" y="703707"/>
                </a:lnTo>
                <a:close/>
                <a:moveTo>
                  <a:pt x="0" y="676275"/>
                </a:moveTo>
                <a:lnTo>
                  <a:pt x="27432" y="676275"/>
                </a:lnTo>
                <a:lnTo>
                  <a:pt x="27432" y="703707"/>
                </a:lnTo>
                <a:lnTo>
                  <a:pt x="0" y="703707"/>
                </a:lnTo>
                <a:close/>
                <a:moveTo>
                  <a:pt x="1851331" y="565945"/>
                </a:moveTo>
                <a:lnTo>
                  <a:pt x="1878763" y="565945"/>
                </a:lnTo>
                <a:lnTo>
                  <a:pt x="1878763" y="593377"/>
                </a:lnTo>
                <a:lnTo>
                  <a:pt x="1851331" y="593377"/>
                </a:lnTo>
                <a:close/>
                <a:moveTo>
                  <a:pt x="1737031" y="565945"/>
                </a:moveTo>
                <a:lnTo>
                  <a:pt x="1764463" y="565945"/>
                </a:lnTo>
                <a:lnTo>
                  <a:pt x="1764463" y="593377"/>
                </a:lnTo>
                <a:lnTo>
                  <a:pt x="1737031" y="593377"/>
                </a:lnTo>
                <a:close/>
                <a:moveTo>
                  <a:pt x="1625112" y="565945"/>
                </a:moveTo>
                <a:lnTo>
                  <a:pt x="1652544" y="565945"/>
                </a:lnTo>
                <a:lnTo>
                  <a:pt x="1652544" y="593377"/>
                </a:lnTo>
                <a:lnTo>
                  <a:pt x="1625112" y="593377"/>
                </a:lnTo>
                <a:close/>
                <a:moveTo>
                  <a:pt x="1510812" y="565945"/>
                </a:moveTo>
                <a:lnTo>
                  <a:pt x="1538244" y="565945"/>
                </a:lnTo>
                <a:lnTo>
                  <a:pt x="1538244" y="593377"/>
                </a:lnTo>
                <a:lnTo>
                  <a:pt x="1510812" y="593377"/>
                </a:lnTo>
                <a:close/>
                <a:moveTo>
                  <a:pt x="1394702" y="565945"/>
                </a:moveTo>
                <a:lnTo>
                  <a:pt x="1422134" y="565945"/>
                </a:lnTo>
                <a:lnTo>
                  <a:pt x="1422134" y="593377"/>
                </a:lnTo>
                <a:lnTo>
                  <a:pt x="1394702" y="593377"/>
                </a:lnTo>
                <a:close/>
                <a:moveTo>
                  <a:pt x="1278592" y="565945"/>
                </a:moveTo>
                <a:lnTo>
                  <a:pt x="1306024" y="565945"/>
                </a:lnTo>
                <a:lnTo>
                  <a:pt x="1306024" y="593377"/>
                </a:lnTo>
                <a:lnTo>
                  <a:pt x="1278592" y="593377"/>
                </a:lnTo>
                <a:close/>
                <a:moveTo>
                  <a:pt x="1162482" y="565945"/>
                </a:moveTo>
                <a:lnTo>
                  <a:pt x="1189914" y="565945"/>
                </a:lnTo>
                <a:lnTo>
                  <a:pt x="1189914" y="593377"/>
                </a:lnTo>
                <a:lnTo>
                  <a:pt x="1162482" y="593377"/>
                </a:lnTo>
                <a:close/>
                <a:moveTo>
                  <a:pt x="1042307" y="565945"/>
                </a:moveTo>
                <a:lnTo>
                  <a:pt x="1069739" y="565945"/>
                </a:lnTo>
                <a:lnTo>
                  <a:pt x="1069739" y="593377"/>
                </a:lnTo>
                <a:lnTo>
                  <a:pt x="1042307" y="593377"/>
                </a:lnTo>
                <a:close/>
                <a:moveTo>
                  <a:pt x="926798" y="565945"/>
                </a:moveTo>
                <a:lnTo>
                  <a:pt x="954230" y="565945"/>
                </a:lnTo>
                <a:lnTo>
                  <a:pt x="954230" y="593377"/>
                </a:lnTo>
                <a:lnTo>
                  <a:pt x="926798" y="593377"/>
                </a:lnTo>
                <a:close/>
                <a:moveTo>
                  <a:pt x="812625" y="565945"/>
                </a:moveTo>
                <a:lnTo>
                  <a:pt x="840057" y="565945"/>
                </a:lnTo>
                <a:lnTo>
                  <a:pt x="840057" y="593377"/>
                </a:lnTo>
                <a:lnTo>
                  <a:pt x="812625" y="593377"/>
                </a:lnTo>
                <a:close/>
                <a:moveTo>
                  <a:pt x="692450" y="565945"/>
                </a:moveTo>
                <a:lnTo>
                  <a:pt x="719882" y="565945"/>
                </a:lnTo>
                <a:lnTo>
                  <a:pt x="719882" y="593377"/>
                </a:lnTo>
                <a:lnTo>
                  <a:pt x="692450" y="593377"/>
                </a:lnTo>
                <a:close/>
                <a:moveTo>
                  <a:pt x="576340" y="565945"/>
                </a:moveTo>
                <a:lnTo>
                  <a:pt x="603772" y="565945"/>
                </a:lnTo>
                <a:lnTo>
                  <a:pt x="603772" y="593377"/>
                </a:lnTo>
                <a:lnTo>
                  <a:pt x="576340" y="593377"/>
                </a:lnTo>
                <a:close/>
                <a:moveTo>
                  <a:pt x="456165" y="565945"/>
                </a:moveTo>
                <a:lnTo>
                  <a:pt x="483597" y="565945"/>
                </a:lnTo>
                <a:lnTo>
                  <a:pt x="483597" y="593377"/>
                </a:lnTo>
                <a:lnTo>
                  <a:pt x="456165" y="593377"/>
                </a:lnTo>
                <a:close/>
                <a:moveTo>
                  <a:pt x="340656" y="565945"/>
                </a:moveTo>
                <a:lnTo>
                  <a:pt x="368088" y="565945"/>
                </a:lnTo>
                <a:lnTo>
                  <a:pt x="368088" y="593377"/>
                </a:lnTo>
                <a:lnTo>
                  <a:pt x="340656" y="593377"/>
                </a:lnTo>
                <a:close/>
                <a:moveTo>
                  <a:pt x="226483" y="565945"/>
                </a:moveTo>
                <a:lnTo>
                  <a:pt x="253915" y="565945"/>
                </a:lnTo>
                <a:lnTo>
                  <a:pt x="253915" y="593377"/>
                </a:lnTo>
                <a:lnTo>
                  <a:pt x="226483" y="593377"/>
                </a:lnTo>
                <a:close/>
                <a:moveTo>
                  <a:pt x="114173" y="565945"/>
                </a:moveTo>
                <a:lnTo>
                  <a:pt x="141605" y="565945"/>
                </a:lnTo>
                <a:lnTo>
                  <a:pt x="141605" y="593377"/>
                </a:lnTo>
                <a:lnTo>
                  <a:pt x="114173" y="593377"/>
                </a:lnTo>
                <a:close/>
                <a:moveTo>
                  <a:pt x="0" y="565945"/>
                </a:moveTo>
                <a:lnTo>
                  <a:pt x="27432" y="565945"/>
                </a:lnTo>
                <a:lnTo>
                  <a:pt x="27432" y="593377"/>
                </a:lnTo>
                <a:lnTo>
                  <a:pt x="0" y="593377"/>
                </a:lnTo>
                <a:close/>
                <a:moveTo>
                  <a:pt x="1851331" y="452438"/>
                </a:moveTo>
                <a:lnTo>
                  <a:pt x="1878763" y="452438"/>
                </a:lnTo>
                <a:lnTo>
                  <a:pt x="1878763" y="479870"/>
                </a:lnTo>
                <a:lnTo>
                  <a:pt x="1851331" y="479870"/>
                </a:lnTo>
                <a:close/>
                <a:moveTo>
                  <a:pt x="1737031" y="452438"/>
                </a:moveTo>
                <a:lnTo>
                  <a:pt x="1764463" y="452438"/>
                </a:lnTo>
                <a:lnTo>
                  <a:pt x="1764463" y="479870"/>
                </a:lnTo>
                <a:lnTo>
                  <a:pt x="1737031" y="479870"/>
                </a:lnTo>
                <a:close/>
                <a:moveTo>
                  <a:pt x="1625112" y="452438"/>
                </a:moveTo>
                <a:lnTo>
                  <a:pt x="1652544" y="452438"/>
                </a:lnTo>
                <a:lnTo>
                  <a:pt x="1652544" y="479870"/>
                </a:lnTo>
                <a:lnTo>
                  <a:pt x="1625112" y="479870"/>
                </a:lnTo>
                <a:close/>
                <a:moveTo>
                  <a:pt x="1510812" y="452438"/>
                </a:moveTo>
                <a:lnTo>
                  <a:pt x="1538244" y="452438"/>
                </a:lnTo>
                <a:lnTo>
                  <a:pt x="1538244" y="479870"/>
                </a:lnTo>
                <a:lnTo>
                  <a:pt x="1510812" y="479870"/>
                </a:lnTo>
                <a:close/>
                <a:moveTo>
                  <a:pt x="1394702" y="452438"/>
                </a:moveTo>
                <a:lnTo>
                  <a:pt x="1422134" y="452438"/>
                </a:lnTo>
                <a:lnTo>
                  <a:pt x="1422134" y="479870"/>
                </a:lnTo>
                <a:lnTo>
                  <a:pt x="1394702" y="479870"/>
                </a:lnTo>
                <a:close/>
                <a:moveTo>
                  <a:pt x="1278592" y="452438"/>
                </a:moveTo>
                <a:lnTo>
                  <a:pt x="1306024" y="452438"/>
                </a:lnTo>
                <a:lnTo>
                  <a:pt x="1306024" y="479870"/>
                </a:lnTo>
                <a:lnTo>
                  <a:pt x="1278592" y="479870"/>
                </a:lnTo>
                <a:close/>
                <a:moveTo>
                  <a:pt x="1162482" y="452438"/>
                </a:moveTo>
                <a:lnTo>
                  <a:pt x="1189914" y="452438"/>
                </a:lnTo>
                <a:lnTo>
                  <a:pt x="1189914" y="479870"/>
                </a:lnTo>
                <a:lnTo>
                  <a:pt x="1162482" y="479870"/>
                </a:lnTo>
                <a:close/>
                <a:moveTo>
                  <a:pt x="1042307" y="452438"/>
                </a:moveTo>
                <a:lnTo>
                  <a:pt x="1069739" y="452438"/>
                </a:lnTo>
                <a:lnTo>
                  <a:pt x="1069739" y="479870"/>
                </a:lnTo>
                <a:lnTo>
                  <a:pt x="1042307" y="479870"/>
                </a:lnTo>
                <a:close/>
                <a:moveTo>
                  <a:pt x="926798" y="452438"/>
                </a:moveTo>
                <a:lnTo>
                  <a:pt x="954230" y="452438"/>
                </a:lnTo>
                <a:lnTo>
                  <a:pt x="954230" y="479870"/>
                </a:lnTo>
                <a:lnTo>
                  <a:pt x="926798" y="479870"/>
                </a:lnTo>
                <a:close/>
                <a:moveTo>
                  <a:pt x="812625" y="452438"/>
                </a:moveTo>
                <a:lnTo>
                  <a:pt x="840057" y="452438"/>
                </a:lnTo>
                <a:lnTo>
                  <a:pt x="840057" y="479870"/>
                </a:lnTo>
                <a:lnTo>
                  <a:pt x="812625" y="479870"/>
                </a:lnTo>
                <a:close/>
                <a:moveTo>
                  <a:pt x="692450" y="452438"/>
                </a:moveTo>
                <a:lnTo>
                  <a:pt x="719882" y="452438"/>
                </a:lnTo>
                <a:lnTo>
                  <a:pt x="719882" y="479870"/>
                </a:lnTo>
                <a:lnTo>
                  <a:pt x="692450" y="479870"/>
                </a:lnTo>
                <a:close/>
                <a:moveTo>
                  <a:pt x="576340" y="452438"/>
                </a:moveTo>
                <a:lnTo>
                  <a:pt x="603772" y="452438"/>
                </a:lnTo>
                <a:lnTo>
                  <a:pt x="603772" y="479870"/>
                </a:lnTo>
                <a:lnTo>
                  <a:pt x="576340" y="479870"/>
                </a:lnTo>
                <a:close/>
                <a:moveTo>
                  <a:pt x="456165" y="452438"/>
                </a:moveTo>
                <a:lnTo>
                  <a:pt x="483597" y="452438"/>
                </a:lnTo>
                <a:lnTo>
                  <a:pt x="483597" y="479870"/>
                </a:lnTo>
                <a:lnTo>
                  <a:pt x="456165" y="479870"/>
                </a:lnTo>
                <a:close/>
                <a:moveTo>
                  <a:pt x="340656" y="452438"/>
                </a:moveTo>
                <a:lnTo>
                  <a:pt x="368088" y="452438"/>
                </a:lnTo>
                <a:lnTo>
                  <a:pt x="368088" y="479870"/>
                </a:lnTo>
                <a:lnTo>
                  <a:pt x="340656" y="479870"/>
                </a:lnTo>
                <a:close/>
                <a:moveTo>
                  <a:pt x="226483" y="452438"/>
                </a:moveTo>
                <a:lnTo>
                  <a:pt x="253915" y="452438"/>
                </a:lnTo>
                <a:lnTo>
                  <a:pt x="253915" y="479870"/>
                </a:lnTo>
                <a:lnTo>
                  <a:pt x="226483" y="479870"/>
                </a:lnTo>
                <a:close/>
                <a:moveTo>
                  <a:pt x="114173" y="452438"/>
                </a:moveTo>
                <a:lnTo>
                  <a:pt x="141605" y="452438"/>
                </a:lnTo>
                <a:lnTo>
                  <a:pt x="141605" y="479870"/>
                </a:lnTo>
                <a:lnTo>
                  <a:pt x="114173" y="479870"/>
                </a:lnTo>
                <a:close/>
                <a:moveTo>
                  <a:pt x="0" y="452438"/>
                </a:moveTo>
                <a:lnTo>
                  <a:pt x="27432" y="452438"/>
                </a:lnTo>
                <a:lnTo>
                  <a:pt x="27432" y="479870"/>
                </a:lnTo>
                <a:lnTo>
                  <a:pt x="0" y="479870"/>
                </a:lnTo>
                <a:close/>
                <a:moveTo>
                  <a:pt x="1851331" y="337344"/>
                </a:moveTo>
                <a:lnTo>
                  <a:pt x="1878763" y="337344"/>
                </a:lnTo>
                <a:lnTo>
                  <a:pt x="1878763" y="364776"/>
                </a:lnTo>
                <a:lnTo>
                  <a:pt x="1851331" y="364776"/>
                </a:lnTo>
                <a:close/>
                <a:moveTo>
                  <a:pt x="1737031" y="337344"/>
                </a:moveTo>
                <a:lnTo>
                  <a:pt x="1764463" y="337344"/>
                </a:lnTo>
                <a:lnTo>
                  <a:pt x="1764463" y="364776"/>
                </a:lnTo>
                <a:lnTo>
                  <a:pt x="1737031" y="364776"/>
                </a:lnTo>
                <a:close/>
                <a:moveTo>
                  <a:pt x="1625112" y="337344"/>
                </a:moveTo>
                <a:lnTo>
                  <a:pt x="1652544" y="337344"/>
                </a:lnTo>
                <a:lnTo>
                  <a:pt x="1652544" y="364776"/>
                </a:lnTo>
                <a:lnTo>
                  <a:pt x="1625112" y="364776"/>
                </a:lnTo>
                <a:close/>
                <a:moveTo>
                  <a:pt x="1510812" y="337344"/>
                </a:moveTo>
                <a:lnTo>
                  <a:pt x="1538244" y="337344"/>
                </a:lnTo>
                <a:lnTo>
                  <a:pt x="1538244" y="364776"/>
                </a:lnTo>
                <a:lnTo>
                  <a:pt x="1510812" y="364776"/>
                </a:lnTo>
                <a:close/>
                <a:moveTo>
                  <a:pt x="1394702" y="337344"/>
                </a:moveTo>
                <a:lnTo>
                  <a:pt x="1422134" y="337344"/>
                </a:lnTo>
                <a:lnTo>
                  <a:pt x="1422134" y="364776"/>
                </a:lnTo>
                <a:lnTo>
                  <a:pt x="1394702" y="364776"/>
                </a:lnTo>
                <a:close/>
                <a:moveTo>
                  <a:pt x="1278592" y="337344"/>
                </a:moveTo>
                <a:lnTo>
                  <a:pt x="1306024" y="337344"/>
                </a:lnTo>
                <a:lnTo>
                  <a:pt x="1306024" y="364776"/>
                </a:lnTo>
                <a:lnTo>
                  <a:pt x="1278592" y="364776"/>
                </a:lnTo>
                <a:close/>
                <a:moveTo>
                  <a:pt x="1162482" y="337344"/>
                </a:moveTo>
                <a:lnTo>
                  <a:pt x="1189914" y="337344"/>
                </a:lnTo>
                <a:lnTo>
                  <a:pt x="1189914" y="364776"/>
                </a:lnTo>
                <a:lnTo>
                  <a:pt x="1162482" y="364776"/>
                </a:lnTo>
                <a:close/>
                <a:moveTo>
                  <a:pt x="1042307" y="337344"/>
                </a:moveTo>
                <a:lnTo>
                  <a:pt x="1069739" y="337344"/>
                </a:lnTo>
                <a:lnTo>
                  <a:pt x="1069739" y="364776"/>
                </a:lnTo>
                <a:lnTo>
                  <a:pt x="1042307" y="364776"/>
                </a:lnTo>
                <a:close/>
                <a:moveTo>
                  <a:pt x="926798" y="337344"/>
                </a:moveTo>
                <a:lnTo>
                  <a:pt x="954230" y="337344"/>
                </a:lnTo>
                <a:lnTo>
                  <a:pt x="954230" y="364776"/>
                </a:lnTo>
                <a:lnTo>
                  <a:pt x="926798" y="364776"/>
                </a:lnTo>
                <a:close/>
                <a:moveTo>
                  <a:pt x="812625" y="337344"/>
                </a:moveTo>
                <a:lnTo>
                  <a:pt x="840057" y="337344"/>
                </a:lnTo>
                <a:lnTo>
                  <a:pt x="840057" y="364776"/>
                </a:lnTo>
                <a:lnTo>
                  <a:pt x="812625" y="364776"/>
                </a:lnTo>
                <a:close/>
                <a:moveTo>
                  <a:pt x="692450" y="337344"/>
                </a:moveTo>
                <a:lnTo>
                  <a:pt x="719882" y="337344"/>
                </a:lnTo>
                <a:lnTo>
                  <a:pt x="719882" y="364776"/>
                </a:lnTo>
                <a:lnTo>
                  <a:pt x="692450" y="364776"/>
                </a:lnTo>
                <a:close/>
                <a:moveTo>
                  <a:pt x="576340" y="337344"/>
                </a:moveTo>
                <a:lnTo>
                  <a:pt x="603772" y="337344"/>
                </a:lnTo>
                <a:lnTo>
                  <a:pt x="603772" y="364776"/>
                </a:lnTo>
                <a:lnTo>
                  <a:pt x="576340" y="364776"/>
                </a:lnTo>
                <a:close/>
                <a:moveTo>
                  <a:pt x="456165" y="337344"/>
                </a:moveTo>
                <a:lnTo>
                  <a:pt x="483597" y="337344"/>
                </a:lnTo>
                <a:lnTo>
                  <a:pt x="483597" y="364776"/>
                </a:lnTo>
                <a:lnTo>
                  <a:pt x="456165" y="364776"/>
                </a:lnTo>
                <a:close/>
                <a:moveTo>
                  <a:pt x="340656" y="337344"/>
                </a:moveTo>
                <a:lnTo>
                  <a:pt x="368088" y="337344"/>
                </a:lnTo>
                <a:lnTo>
                  <a:pt x="368088" y="364776"/>
                </a:lnTo>
                <a:lnTo>
                  <a:pt x="340656" y="364776"/>
                </a:lnTo>
                <a:close/>
                <a:moveTo>
                  <a:pt x="226483" y="337344"/>
                </a:moveTo>
                <a:lnTo>
                  <a:pt x="253915" y="337344"/>
                </a:lnTo>
                <a:lnTo>
                  <a:pt x="253915" y="364776"/>
                </a:lnTo>
                <a:lnTo>
                  <a:pt x="226483" y="364776"/>
                </a:lnTo>
                <a:close/>
                <a:moveTo>
                  <a:pt x="114173" y="337344"/>
                </a:moveTo>
                <a:lnTo>
                  <a:pt x="141605" y="337344"/>
                </a:lnTo>
                <a:lnTo>
                  <a:pt x="141605" y="364776"/>
                </a:lnTo>
                <a:lnTo>
                  <a:pt x="114173" y="364776"/>
                </a:lnTo>
                <a:close/>
                <a:moveTo>
                  <a:pt x="0" y="337344"/>
                </a:moveTo>
                <a:lnTo>
                  <a:pt x="27432" y="337344"/>
                </a:lnTo>
                <a:lnTo>
                  <a:pt x="27432" y="364776"/>
                </a:lnTo>
                <a:lnTo>
                  <a:pt x="0" y="364776"/>
                </a:lnTo>
                <a:close/>
                <a:moveTo>
                  <a:pt x="1851331" y="223837"/>
                </a:moveTo>
                <a:lnTo>
                  <a:pt x="1878763" y="223837"/>
                </a:lnTo>
                <a:lnTo>
                  <a:pt x="1878763" y="251269"/>
                </a:lnTo>
                <a:lnTo>
                  <a:pt x="1851331" y="251269"/>
                </a:lnTo>
                <a:close/>
                <a:moveTo>
                  <a:pt x="1737031" y="223837"/>
                </a:moveTo>
                <a:lnTo>
                  <a:pt x="1764463" y="223837"/>
                </a:lnTo>
                <a:lnTo>
                  <a:pt x="1764463" y="251269"/>
                </a:lnTo>
                <a:lnTo>
                  <a:pt x="1737031" y="251269"/>
                </a:lnTo>
                <a:close/>
                <a:moveTo>
                  <a:pt x="1625112" y="223837"/>
                </a:moveTo>
                <a:lnTo>
                  <a:pt x="1652544" y="223837"/>
                </a:lnTo>
                <a:lnTo>
                  <a:pt x="1652544" y="251269"/>
                </a:lnTo>
                <a:lnTo>
                  <a:pt x="1625112" y="251269"/>
                </a:lnTo>
                <a:close/>
                <a:moveTo>
                  <a:pt x="1510812" y="223837"/>
                </a:moveTo>
                <a:lnTo>
                  <a:pt x="1538244" y="223837"/>
                </a:lnTo>
                <a:lnTo>
                  <a:pt x="1538244" y="251269"/>
                </a:lnTo>
                <a:lnTo>
                  <a:pt x="1510812" y="251269"/>
                </a:lnTo>
                <a:close/>
                <a:moveTo>
                  <a:pt x="1394702" y="223837"/>
                </a:moveTo>
                <a:lnTo>
                  <a:pt x="1422134" y="223837"/>
                </a:lnTo>
                <a:lnTo>
                  <a:pt x="1422134" y="251269"/>
                </a:lnTo>
                <a:lnTo>
                  <a:pt x="1394702" y="251269"/>
                </a:lnTo>
                <a:close/>
                <a:moveTo>
                  <a:pt x="1278592" y="223837"/>
                </a:moveTo>
                <a:lnTo>
                  <a:pt x="1306024" y="223837"/>
                </a:lnTo>
                <a:lnTo>
                  <a:pt x="1306024" y="251269"/>
                </a:lnTo>
                <a:lnTo>
                  <a:pt x="1278592" y="251269"/>
                </a:lnTo>
                <a:close/>
                <a:moveTo>
                  <a:pt x="1162482" y="223837"/>
                </a:moveTo>
                <a:lnTo>
                  <a:pt x="1189914" y="223837"/>
                </a:lnTo>
                <a:lnTo>
                  <a:pt x="1189914" y="251269"/>
                </a:lnTo>
                <a:lnTo>
                  <a:pt x="1162482" y="251269"/>
                </a:lnTo>
                <a:close/>
                <a:moveTo>
                  <a:pt x="1042307" y="223837"/>
                </a:moveTo>
                <a:lnTo>
                  <a:pt x="1069739" y="223837"/>
                </a:lnTo>
                <a:lnTo>
                  <a:pt x="1069739" y="251269"/>
                </a:lnTo>
                <a:lnTo>
                  <a:pt x="1042307" y="251269"/>
                </a:lnTo>
                <a:close/>
                <a:moveTo>
                  <a:pt x="926798" y="223837"/>
                </a:moveTo>
                <a:lnTo>
                  <a:pt x="954230" y="223837"/>
                </a:lnTo>
                <a:lnTo>
                  <a:pt x="954230" y="251269"/>
                </a:lnTo>
                <a:lnTo>
                  <a:pt x="926798" y="251269"/>
                </a:lnTo>
                <a:close/>
                <a:moveTo>
                  <a:pt x="812625" y="223837"/>
                </a:moveTo>
                <a:lnTo>
                  <a:pt x="840057" y="223837"/>
                </a:lnTo>
                <a:lnTo>
                  <a:pt x="840057" y="251269"/>
                </a:lnTo>
                <a:lnTo>
                  <a:pt x="812625" y="251269"/>
                </a:lnTo>
                <a:close/>
                <a:moveTo>
                  <a:pt x="692450" y="223837"/>
                </a:moveTo>
                <a:lnTo>
                  <a:pt x="719882" y="223837"/>
                </a:lnTo>
                <a:lnTo>
                  <a:pt x="719882" y="251269"/>
                </a:lnTo>
                <a:lnTo>
                  <a:pt x="692450" y="251269"/>
                </a:lnTo>
                <a:close/>
                <a:moveTo>
                  <a:pt x="576340" y="223837"/>
                </a:moveTo>
                <a:lnTo>
                  <a:pt x="603772" y="223837"/>
                </a:lnTo>
                <a:lnTo>
                  <a:pt x="603772" y="251269"/>
                </a:lnTo>
                <a:lnTo>
                  <a:pt x="576340" y="251269"/>
                </a:lnTo>
                <a:close/>
                <a:moveTo>
                  <a:pt x="456165" y="223837"/>
                </a:moveTo>
                <a:lnTo>
                  <a:pt x="483597" y="223837"/>
                </a:lnTo>
                <a:lnTo>
                  <a:pt x="483597" y="251269"/>
                </a:lnTo>
                <a:lnTo>
                  <a:pt x="456165" y="251269"/>
                </a:lnTo>
                <a:close/>
                <a:moveTo>
                  <a:pt x="340656" y="223837"/>
                </a:moveTo>
                <a:lnTo>
                  <a:pt x="368088" y="223837"/>
                </a:lnTo>
                <a:lnTo>
                  <a:pt x="368088" y="251269"/>
                </a:lnTo>
                <a:lnTo>
                  <a:pt x="340656" y="251269"/>
                </a:lnTo>
                <a:close/>
                <a:moveTo>
                  <a:pt x="226483" y="223837"/>
                </a:moveTo>
                <a:lnTo>
                  <a:pt x="253915" y="223837"/>
                </a:lnTo>
                <a:lnTo>
                  <a:pt x="253915" y="251269"/>
                </a:lnTo>
                <a:lnTo>
                  <a:pt x="226483" y="251269"/>
                </a:lnTo>
                <a:close/>
                <a:moveTo>
                  <a:pt x="114173" y="223837"/>
                </a:moveTo>
                <a:lnTo>
                  <a:pt x="141605" y="223837"/>
                </a:lnTo>
                <a:lnTo>
                  <a:pt x="141605" y="251269"/>
                </a:lnTo>
                <a:lnTo>
                  <a:pt x="114173" y="251269"/>
                </a:lnTo>
                <a:close/>
                <a:moveTo>
                  <a:pt x="0" y="223837"/>
                </a:moveTo>
                <a:lnTo>
                  <a:pt x="27432" y="223837"/>
                </a:lnTo>
                <a:lnTo>
                  <a:pt x="27432" y="251269"/>
                </a:lnTo>
                <a:lnTo>
                  <a:pt x="0" y="251269"/>
                </a:lnTo>
                <a:close/>
                <a:moveTo>
                  <a:pt x="1851331" y="113507"/>
                </a:moveTo>
                <a:lnTo>
                  <a:pt x="1878763" y="113507"/>
                </a:lnTo>
                <a:lnTo>
                  <a:pt x="1878763" y="140939"/>
                </a:lnTo>
                <a:lnTo>
                  <a:pt x="1851331" y="140939"/>
                </a:lnTo>
                <a:close/>
                <a:moveTo>
                  <a:pt x="1737031" y="113507"/>
                </a:moveTo>
                <a:lnTo>
                  <a:pt x="1764463" y="113507"/>
                </a:lnTo>
                <a:lnTo>
                  <a:pt x="1764463" y="140939"/>
                </a:lnTo>
                <a:lnTo>
                  <a:pt x="1737031" y="140939"/>
                </a:lnTo>
                <a:close/>
                <a:moveTo>
                  <a:pt x="1625112" y="113507"/>
                </a:moveTo>
                <a:lnTo>
                  <a:pt x="1652544" y="113507"/>
                </a:lnTo>
                <a:lnTo>
                  <a:pt x="1652544" y="140939"/>
                </a:lnTo>
                <a:lnTo>
                  <a:pt x="1625112" y="140939"/>
                </a:lnTo>
                <a:close/>
                <a:moveTo>
                  <a:pt x="1510812" y="113507"/>
                </a:moveTo>
                <a:lnTo>
                  <a:pt x="1538244" y="113507"/>
                </a:lnTo>
                <a:lnTo>
                  <a:pt x="1538244" y="140939"/>
                </a:lnTo>
                <a:lnTo>
                  <a:pt x="1510812" y="140939"/>
                </a:lnTo>
                <a:close/>
                <a:moveTo>
                  <a:pt x="1394702" y="113507"/>
                </a:moveTo>
                <a:lnTo>
                  <a:pt x="1422134" y="113507"/>
                </a:lnTo>
                <a:lnTo>
                  <a:pt x="1422134" y="140939"/>
                </a:lnTo>
                <a:lnTo>
                  <a:pt x="1394702" y="140939"/>
                </a:lnTo>
                <a:close/>
                <a:moveTo>
                  <a:pt x="1278592" y="113507"/>
                </a:moveTo>
                <a:lnTo>
                  <a:pt x="1306024" y="113507"/>
                </a:lnTo>
                <a:lnTo>
                  <a:pt x="1306024" y="140939"/>
                </a:lnTo>
                <a:lnTo>
                  <a:pt x="1278592" y="140939"/>
                </a:lnTo>
                <a:close/>
                <a:moveTo>
                  <a:pt x="1162482" y="113507"/>
                </a:moveTo>
                <a:lnTo>
                  <a:pt x="1189914" y="113507"/>
                </a:lnTo>
                <a:lnTo>
                  <a:pt x="1189914" y="140939"/>
                </a:lnTo>
                <a:lnTo>
                  <a:pt x="1162482" y="140939"/>
                </a:lnTo>
                <a:close/>
                <a:moveTo>
                  <a:pt x="1042307" y="113507"/>
                </a:moveTo>
                <a:lnTo>
                  <a:pt x="1069739" y="113507"/>
                </a:lnTo>
                <a:lnTo>
                  <a:pt x="1069739" y="140939"/>
                </a:lnTo>
                <a:lnTo>
                  <a:pt x="1042307" y="140939"/>
                </a:lnTo>
                <a:close/>
                <a:moveTo>
                  <a:pt x="926798" y="113507"/>
                </a:moveTo>
                <a:lnTo>
                  <a:pt x="954230" y="113507"/>
                </a:lnTo>
                <a:lnTo>
                  <a:pt x="954230" y="140939"/>
                </a:lnTo>
                <a:lnTo>
                  <a:pt x="926798" y="140939"/>
                </a:lnTo>
                <a:close/>
                <a:moveTo>
                  <a:pt x="812625" y="113507"/>
                </a:moveTo>
                <a:lnTo>
                  <a:pt x="840057" y="113507"/>
                </a:lnTo>
                <a:lnTo>
                  <a:pt x="840057" y="140939"/>
                </a:lnTo>
                <a:lnTo>
                  <a:pt x="812625" y="140939"/>
                </a:lnTo>
                <a:close/>
                <a:moveTo>
                  <a:pt x="692450" y="113507"/>
                </a:moveTo>
                <a:lnTo>
                  <a:pt x="719882" y="113507"/>
                </a:lnTo>
                <a:lnTo>
                  <a:pt x="719882" y="140939"/>
                </a:lnTo>
                <a:lnTo>
                  <a:pt x="692450" y="140939"/>
                </a:lnTo>
                <a:close/>
                <a:moveTo>
                  <a:pt x="576340" y="113507"/>
                </a:moveTo>
                <a:lnTo>
                  <a:pt x="603772" y="113507"/>
                </a:lnTo>
                <a:lnTo>
                  <a:pt x="603772" y="140939"/>
                </a:lnTo>
                <a:lnTo>
                  <a:pt x="576340" y="140939"/>
                </a:lnTo>
                <a:close/>
                <a:moveTo>
                  <a:pt x="456165" y="113507"/>
                </a:moveTo>
                <a:lnTo>
                  <a:pt x="483597" y="113507"/>
                </a:lnTo>
                <a:lnTo>
                  <a:pt x="483597" y="140939"/>
                </a:lnTo>
                <a:lnTo>
                  <a:pt x="456165" y="140939"/>
                </a:lnTo>
                <a:close/>
                <a:moveTo>
                  <a:pt x="340656" y="113507"/>
                </a:moveTo>
                <a:lnTo>
                  <a:pt x="368088" y="113507"/>
                </a:lnTo>
                <a:lnTo>
                  <a:pt x="368088" y="140939"/>
                </a:lnTo>
                <a:lnTo>
                  <a:pt x="340656" y="140939"/>
                </a:lnTo>
                <a:close/>
                <a:moveTo>
                  <a:pt x="226483" y="113507"/>
                </a:moveTo>
                <a:lnTo>
                  <a:pt x="253915" y="113507"/>
                </a:lnTo>
                <a:lnTo>
                  <a:pt x="253915" y="140939"/>
                </a:lnTo>
                <a:lnTo>
                  <a:pt x="226483" y="140939"/>
                </a:lnTo>
                <a:close/>
                <a:moveTo>
                  <a:pt x="114173" y="113507"/>
                </a:moveTo>
                <a:lnTo>
                  <a:pt x="141605" y="113507"/>
                </a:lnTo>
                <a:lnTo>
                  <a:pt x="141605" y="140939"/>
                </a:lnTo>
                <a:lnTo>
                  <a:pt x="114173" y="140939"/>
                </a:lnTo>
                <a:close/>
                <a:moveTo>
                  <a:pt x="0" y="113507"/>
                </a:moveTo>
                <a:lnTo>
                  <a:pt x="27432" y="113507"/>
                </a:lnTo>
                <a:lnTo>
                  <a:pt x="27432" y="140939"/>
                </a:lnTo>
                <a:lnTo>
                  <a:pt x="0" y="140939"/>
                </a:lnTo>
                <a:close/>
                <a:moveTo>
                  <a:pt x="1851331" y="0"/>
                </a:moveTo>
                <a:lnTo>
                  <a:pt x="1878763" y="0"/>
                </a:lnTo>
                <a:lnTo>
                  <a:pt x="1878763" y="27432"/>
                </a:lnTo>
                <a:lnTo>
                  <a:pt x="1851331" y="27432"/>
                </a:lnTo>
                <a:close/>
                <a:moveTo>
                  <a:pt x="1737031" y="0"/>
                </a:moveTo>
                <a:lnTo>
                  <a:pt x="1764463" y="0"/>
                </a:lnTo>
                <a:lnTo>
                  <a:pt x="1764463" y="27432"/>
                </a:lnTo>
                <a:lnTo>
                  <a:pt x="1737031" y="27432"/>
                </a:lnTo>
                <a:close/>
                <a:moveTo>
                  <a:pt x="1625112" y="0"/>
                </a:moveTo>
                <a:lnTo>
                  <a:pt x="1652544" y="0"/>
                </a:lnTo>
                <a:lnTo>
                  <a:pt x="1652544" y="27432"/>
                </a:lnTo>
                <a:lnTo>
                  <a:pt x="1625112" y="27432"/>
                </a:lnTo>
                <a:close/>
                <a:moveTo>
                  <a:pt x="1510812" y="0"/>
                </a:moveTo>
                <a:lnTo>
                  <a:pt x="1538244" y="0"/>
                </a:lnTo>
                <a:lnTo>
                  <a:pt x="1538244" y="27432"/>
                </a:lnTo>
                <a:lnTo>
                  <a:pt x="1510812" y="27432"/>
                </a:lnTo>
                <a:close/>
                <a:moveTo>
                  <a:pt x="1394702" y="0"/>
                </a:moveTo>
                <a:lnTo>
                  <a:pt x="1422134" y="0"/>
                </a:lnTo>
                <a:lnTo>
                  <a:pt x="1422134" y="27432"/>
                </a:lnTo>
                <a:lnTo>
                  <a:pt x="1394702" y="27432"/>
                </a:lnTo>
                <a:close/>
                <a:moveTo>
                  <a:pt x="1278592" y="0"/>
                </a:moveTo>
                <a:lnTo>
                  <a:pt x="1306024" y="0"/>
                </a:lnTo>
                <a:lnTo>
                  <a:pt x="1306024" y="27432"/>
                </a:lnTo>
                <a:lnTo>
                  <a:pt x="1278592" y="27432"/>
                </a:lnTo>
                <a:close/>
                <a:moveTo>
                  <a:pt x="1162482" y="0"/>
                </a:moveTo>
                <a:lnTo>
                  <a:pt x="1189914" y="0"/>
                </a:lnTo>
                <a:lnTo>
                  <a:pt x="1189914" y="27432"/>
                </a:lnTo>
                <a:lnTo>
                  <a:pt x="1162482" y="27432"/>
                </a:lnTo>
                <a:close/>
                <a:moveTo>
                  <a:pt x="1042307" y="0"/>
                </a:moveTo>
                <a:lnTo>
                  <a:pt x="1069739" y="0"/>
                </a:lnTo>
                <a:lnTo>
                  <a:pt x="1069739" y="27432"/>
                </a:lnTo>
                <a:lnTo>
                  <a:pt x="1042307" y="27432"/>
                </a:lnTo>
                <a:close/>
                <a:moveTo>
                  <a:pt x="926798" y="0"/>
                </a:moveTo>
                <a:lnTo>
                  <a:pt x="954230" y="0"/>
                </a:lnTo>
                <a:lnTo>
                  <a:pt x="954230" y="27432"/>
                </a:lnTo>
                <a:lnTo>
                  <a:pt x="926798" y="27432"/>
                </a:lnTo>
                <a:close/>
                <a:moveTo>
                  <a:pt x="812625" y="0"/>
                </a:moveTo>
                <a:lnTo>
                  <a:pt x="840057" y="0"/>
                </a:lnTo>
                <a:lnTo>
                  <a:pt x="840057" y="27432"/>
                </a:lnTo>
                <a:lnTo>
                  <a:pt x="812625" y="27432"/>
                </a:lnTo>
                <a:close/>
                <a:moveTo>
                  <a:pt x="692450" y="0"/>
                </a:moveTo>
                <a:lnTo>
                  <a:pt x="719882" y="0"/>
                </a:lnTo>
                <a:lnTo>
                  <a:pt x="719882" y="27432"/>
                </a:lnTo>
                <a:lnTo>
                  <a:pt x="692450" y="27432"/>
                </a:lnTo>
                <a:close/>
                <a:moveTo>
                  <a:pt x="576340" y="0"/>
                </a:moveTo>
                <a:lnTo>
                  <a:pt x="603772" y="0"/>
                </a:lnTo>
                <a:lnTo>
                  <a:pt x="603772" y="27432"/>
                </a:lnTo>
                <a:lnTo>
                  <a:pt x="576340" y="27432"/>
                </a:lnTo>
                <a:close/>
                <a:moveTo>
                  <a:pt x="456165" y="0"/>
                </a:moveTo>
                <a:lnTo>
                  <a:pt x="483597" y="0"/>
                </a:lnTo>
                <a:lnTo>
                  <a:pt x="483597" y="27432"/>
                </a:lnTo>
                <a:lnTo>
                  <a:pt x="456165" y="27432"/>
                </a:lnTo>
                <a:close/>
                <a:moveTo>
                  <a:pt x="340656" y="0"/>
                </a:moveTo>
                <a:lnTo>
                  <a:pt x="368088" y="0"/>
                </a:lnTo>
                <a:lnTo>
                  <a:pt x="368088" y="27432"/>
                </a:lnTo>
                <a:lnTo>
                  <a:pt x="340656" y="27432"/>
                </a:lnTo>
                <a:close/>
                <a:moveTo>
                  <a:pt x="226483" y="0"/>
                </a:moveTo>
                <a:lnTo>
                  <a:pt x="253915" y="0"/>
                </a:lnTo>
                <a:lnTo>
                  <a:pt x="253915" y="27432"/>
                </a:lnTo>
                <a:lnTo>
                  <a:pt x="226483" y="27432"/>
                </a:lnTo>
                <a:close/>
                <a:moveTo>
                  <a:pt x="114173" y="0"/>
                </a:moveTo>
                <a:lnTo>
                  <a:pt x="141605" y="0"/>
                </a:lnTo>
                <a:lnTo>
                  <a:pt x="141605" y="27432"/>
                </a:lnTo>
                <a:lnTo>
                  <a:pt x="114173" y="27432"/>
                </a:lnTo>
                <a:close/>
                <a:moveTo>
                  <a:pt x="0" y="0"/>
                </a:moveTo>
                <a:lnTo>
                  <a:pt x="27432" y="0"/>
                </a:lnTo>
                <a:lnTo>
                  <a:pt x="27432" y="27432"/>
                </a:lnTo>
                <a:lnTo>
                  <a:pt x="0" y="27432"/>
                </a:lnTo>
                <a:close/>
              </a:path>
            </a:pathLst>
          </a:cu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960" name="Google Shape;960;p216"/>
          <p:cNvSpPr txBox="1"/>
          <p:nvPr>
            <p:ph type="title"/>
          </p:nvPr>
        </p:nvSpPr>
        <p:spPr>
          <a:xfrm>
            <a:off x="914400" y="1638300"/>
            <a:ext cx="7228800" cy="3030300"/>
          </a:xfrm>
          <a:prstGeom prst="rect">
            <a:avLst/>
          </a:prstGeom>
          <a:noFill/>
          <a:ln>
            <a:noFill/>
          </a:ln>
        </p:spPr>
        <p:txBody>
          <a:bodyPr anchorCtr="0" anchor="t" bIns="0" lIns="0" spcFirstLastPara="1" rIns="0" wrap="square" tIns="365750">
            <a:noAutofit/>
          </a:bodyPr>
          <a:lstStyle/>
          <a:p>
            <a:pPr indent="0" lvl="0" marL="0" rtl="0" algn="l">
              <a:lnSpc>
                <a:spcPct val="115000"/>
              </a:lnSpc>
              <a:spcBef>
                <a:spcPts val="0"/>
              </a:spcBef>
              <a:spcAft>
                <a:spcPts val="0"/>
              </a:spcAft>
              <a:buClr>
                <a:schemeClr val="dk1"/>
              </a:buClr>
              <a:buSzPts val="1100"/>
              <a:buFont typeface="Arial"/>
              <a:buNone/>
            </a:pPr>
            <a:r>
              <a:rPr lang="en-US" sz="4100"/>
              <a:t>How Call Tracking </a:t>
            </a:r>
            <a:br>
              <a:rPr lang="en-US" sz="4100"/>
            </a:br>
            <a:r>
              <a:rPr lang="en-US" sz="4100"/>
              <a:t>Powers </a:t>
            </a:r>
            <a:r>
              <a:rPr lang="en-US" sz="4100">
                <a:solidFill>
                  <a:schemeClr val="accent1"/>
                </a:solidFill>
              </a:rPr>
              <a:t>Higher Revenue</a:t>
            </a:r>
            <a:r>
              <a:rPr lang="en-US" sz="4100"/>
              <a:t> for Franchisors</a:t>
            </a:r>
            <a:endParaRPr sz="4100"/>
          </a:p>
          <a:p>
            <a:pPr indent="0" lvl="0" marL="0" rtl="0" algn="l">
              <a:lnSpc>
                <a:spcPct val="90000"/>
              </a:lnSpc>
              <a:spcBef>
                <a:spcPts val="0"/>
              </a:spcBef>
              <a:spcAft>
                <a:spcPts val="0"/>
              </a:spcAft>
              <a:buClr>
                <a:schemeClr val="dk1"/>
              </a:buClr>
              <a:buSzPts val="5400"/>
              <a:buFont typeface="Montserrat"/>
              <a:buNone/>
            </a:pPr>
            <a:r>
              <a:t/>
            </a:r>
            <a:endParaRPr sz="5300"/>
          </a:p>
        </p:txBody>
      </p:sp>
      <p:sp>
        <p:nvSpPr>
          <p:cNvPr id="961" name="Google Shape;961;p216"/>
          <p:cNvSpPr txBox="1"/>
          <p:nvPr/>
        </p:nvSpPr>
        <p:spPr>
          <a:xfrm>
            <a:off x="914400" y="5027538"/>
            <a:ext cx="4080300" cy="463800"/>
          </a:xfrm>
          <a:prstGeom prst="rect">
            <a:avLst/>
          </a:prstGeom>
          <a:noFill/>
          <a:ln>
            <a:noFill/>
          </a:ln>
        </p:spPr>
        <p:txBody>
          <a:bodyPr anchorCtr="0" anchor="t" bIns="0" lIns="0" spcFirstLastPara="1" rIns="216000" wrap="square" tIns="0">
            <a:noAutofit/>
          </a:bodyPr>
          <a:lstStyle/>
          <a:p>
            <a:pPr indent="0" lvl="0" marL="0" marR="0" rtl="0" algn="l">
              <a:lnSpc>
                <a:spcPct val="140000"/>
              </a:lnSpc>
              <a:spcBef>
                <a:spcPts val="0"/>
              </a:spcBef>
              <a:spcAft>
                <a:spcPts val="0"/>
              </a:spcAft>
              <a:buNone/>
            </a:pPr>
            <a:r>
              <a:rPr lang="en-US" sz="2400">
                <a:solidFill>
                  <a:schemeClr val="lt1"/>
                </a:solidFill>
                <a:latin typeface="Montserrat"/>
                <a:ea typeface="Montserrat"/>
                <a:cs typeface="Montserrat"/>
                <a:sym typeface="Montserrat"/>
              </a:rPr>
              <a:t>January 11, 2022</a:t>
            </a:r>
            <a:endParaRPr/>
          </a:p>
        </p:txBody>
      </p:sp>
      <p:pic>
        <p:nvPicPr>
          <p:cNvPr id="962" name="Google Shape;962;p216"/>
          <p:cNvPicPr preferRelativeResize="0"/>
          <p:nvPr>
            <p:ph idx="2" type="pic"/>
          </p:nvPr>
        </p:nvPicPr>
        <p:blipFill rotWithShape="1">
          <a:blip r:embed="rId3">
            <a:alphaModFix/>
          </a:blip>
          <a:srcRect b="0" l="0" r="0" t="0"/>
          <a:stretch/>
        </p:blipFill>
        <p:spPr>
          <a:xfrm>
            <a:off x="6431280" y="5120640"/>
            <a:ext cx="1905000" cy="1737300"/>
          </a:xfrm>
          <a:prstGeom prst="rect">
            <a:avLst/>
          </a:prstGeom>
          <a:solidFill>
            <a:schemeClr val="accent1"/>
          </a:solidFill>
          <a:ln>
            <a:noFill/>
          </a:ln>
        </p:spPr>
      </p:pic>
      <p:pic>
        <p:nvPicPr>
          <p:cNvPr id="963" name="Google Shape;963;p216"/>
          <p:cNvPicPr preferRelativeResize="0"/>
          <p:nvPr>
            <p:ph idx="4" type="pic"/>
          </p:nvPr>
        </p:nvPicPr>
        <p:blipFill rotWithShape="1">
          <a:blip r:embed="rId4">
            <a:alphaModFix/>
          </a:blip>
          <a:srcRect b="0" l="0" r="0" t="0"/>
          <a:stretch/>
        </p:blipFill>
        <p:spPr>
          <a:xfrm>
            <a:off x="6368996" y="0"/>
            <a:ext cx="2029500" cy="1141500"/>
          </a:xfrm>
          <a:prstGeom prst="rect">
            <a:avLst/>
          </a:prstGeom>
          <a:solidFill>
            <a:schemeClr val="accent1"/>
          </a:solidFill>
          <a:ln>
            <a:noFill/>
          </a:ln>
        </p:spPr>
      </p:pic>
      <p:grpSp>
        <p:nvGrpSpPr>
          <p:cNvPr id="964" name="Google Shape;964;p216"/>
          <p:cNvGrpSpPr/>
          <p:nvPr/>
        </p:nvGrpSpPr>
        <p:grpSpPr>
          <a:xfrm>
            <a:off x="914138" y="841425"/>
            <a:ext cx="2161444" cy="525268"/>
            <a:chOff x="6308621" y="-842205"/>
            <a:chExt cx="2055972" cy="499636"/>
          </a:xfrm>
        </p:grpSpPr>
        <p:sp>
          <p:nvSpPr>
            <p:cNvPr id="965" name="Google Shape;965;p216"/>
            <p:cNvSpPr/>
            <p:nvPr/>
          </p:nvSpPr>
          <p:spPr>
            <a:xfrm>
              <a:off x="6440582" y="-610518"/>
              <a:ext cx="249820" cy="264428"/>
            </a:xfrm>
            <a:custGeom>
              <a:rect b="b" l="l" r="r" t="t"/>
              <a:pathLst>
                <a:path extrusionOk="0" h="2313" w="2189">
                  <a:moveTo>
                    <a:pt x="1938" y="0"/>
                  </a:moveTo>
                  <a:lnTo>
                    <a:pt x="1938" y="0"/>
                  </a:lnTo>
                  <a:cubicBezTo>
                    <a:pt x="1813" y="0"/>
                    <a:pt x="1688" y="125"/>
                    <a:pt x="1657" y="249"/>
                  </a:cubicBezTo>
                  <a:cubicBezTo>
                    <a:pt x="1657" y="1406"/>
                    <a:pt x="1657" y="1406"/>
                    <a:pt x="1657" y="1406"/>
                  </a:cubicBezTo>
                  <a:cubicBezTo>
                    <a:pt x="500" y="0"/>
                    <a:pt x="500" y="0"/>
                    <a:pt x="500" y="0"/>
                  </a:cubicBezTo>
                  <a:cubicBezTo>
                    <a:pt x="0" y="0"/>
                    <a:pt x="0" y="0"/>
                    <a:pt x="0" y="0"/>
                  </a:cubicBezTo>
                  <a:cubicBezTo>
                    <a:pt x="0" y="2312"/>
                    <a:pt x="0" y="2312"/>
                    <a:pt x="0" y="2312"/>
                  </a:cubicBezTo>
                  <a:cubicBezTo>
                    <a:pt x="250" y="2312"/>
                    <a:pt x="250" y="2312"/>
                    <a:pt x="250" y="2312"/>
                  </a:cubicBezTo>
                  <a:cubicBezTo>
                    <a:pt x="407" y="2312"/>
                    <a:pt x="532" y="2187"/>
                    <a:pt x="532" y="2031"/>
                  </a:cubicBezTo>
                  <a:cubicBezTo>
                    <a:pt x="532" y="843"/>
                    <a:pt x="532" y="843"/>
                    <a:pt x="532" y="843"/>
                  </a:cubicBezTo>
                  <a:cubicBezTo>
                    <a:pt x="1719" y="2312"/>
                    <a:pt x="1719" y="2312"/>
                    <a:pt x="1719" y="2312"/>
                  </a:cubicBezTo>
                  <a:cubicBezTo>
                    <a:pt x="2188" y="2312"/>
                    <a:pt x="2188" y="2312"/>
                    <a:pt x="2188" y="2312"/>
                  </a:cubicBezTo>
                  <a:cubicBezTo>
                    <a:pt x="2188" y="0"/>
                    <a:pt x="2188" y="0"/>
                    <a:pt x="2188" y="0"/>
                  </a:cubicBezTo>
                  <a:lnTo>
                    <a:pt x="1938" y="0"/>
                  </a:lnTo>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66" name="Google Shape;966;p216"/>
            <p:cNvSpPr/>
            <p:nvPr/>
          </p:nvSpPr>
          <p:spPr>
            <a:xfrm>
              <a:off x="7029874" y="-614043"/>
              <a:ext cx="300185" cy="271474"/>
            </a:xfrm>
            <a:custGeom>
              <a:rect b="b" l="l" r="r" t="t"/>
              <a:pathLst>
                <a:path extrusionOk="0" h="2375" w="2626">
                  <a:moveTo>
                    <a:pt x="0" y="1187"/>
                  </a:moveTo>
                  <a:lnTo>
                    <a:pt x="0" y="1187"/>
                  </a:lnTo>
                  <a:lnTo>
                    <a:pt x="0" y="1187"/>
                  </a:lnTo>
                  <a:cubicBezTo>
                    <a:pt x="0" y="530"/>
                    <a:pt x="562" y="0"/>
                    <a:pt x="1312" y="0"/>
                  </a:cubicBezTo>
                  <a:cubicBezTo>
                    <a:pt x="2062" y="0"/>
                    <a:pt x="2625" y="530"/>
                    <a:pt x="2625" y="1187"/>
                  </a:cubicBezTo>
                  <a:lnTo>
                    <a:pt x="2625" y="1187"/>
                  </a:lnTo>
                  <a:cubicBezTo>
                    <a:pt x="2625" y="1843"/>
                    <a:pt x="2062" y="2374"/>
                    <a:pt x="1312" y="2374"/>
                  </a:cubicBezTo>
                  <a:cubicBezTo>
                    <a:pt x="531" y="2374"/>
                    <a:pt x="0" y="1843"/>
                    <a:pt x="0" y="1187"/>
                  </a:cubicBezTo>
                  <a:close/>
                  <a:moveTo>
                    <a:pt x="2062" y="1187"/>
                  </a:moveTo>
                  <a:lnTo>
                    <a:pt x="2062" y="1187"/>
                  </a:lnTo>
                  <a:lnTo>
                    <a:pt x="2062" y="1187"/>
                  </a:lnTo>
                  <a:cubicBezTo>
                    <a:pt x="2062" y="780"/>
                    <a:pt x="1750" y="468"/>
                    <a:pt x="1312" y="468"/>
                  </a:cubicBezTo>
                  <a:cubicBezTo>
                    <a:pt x="875" y="468"/>
                    <a:pt x="562" y="780"/>
                    <a:pt x="562" y="1187"/>
                  </a:cubicBezTo>
                  <a:lnTo>
                    <a:pt x="562" y="1187"/>
                  </a:lnTo>
                  <a:cubicBezTo>
                    <a:pt x="562" y="1593"/>
                    <a:pt x="875" y="1905"/>
                    <a:pt x="1312" y="1905"/>
                  </a:cubicBezTo>
                  <a:cubicBezTo>
                    <a:pt x="1750" y="1905"/>
                    <a:pt x="2062" y="1593"/>
                    <a:pt x="2062" y="118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67" name="Google Shape;967;p216"/>
            <p:cNvSpPr/>
            <p:nvPr/>
          </p:nvSpPr>
          <p:spPr>
            <a:xfrm>
              <a:off x="7654423" y="-614043"/>
              <a:ext cx="300185" cy="267954"/>
            </a:xfrm>
            <a:custGeom>
              <a:rect b="b" l="l" r="r" t="t"/>
              <a:pathLst>
                <a:path extrusionOk="0" h="2344" w="2626">
                  <a:moveTo>
                    <a:pt x="1563" y="0"/>
                  </a:moveTo>
                  <a:lnTo>
                    <a:pt x="1563" y="0"/>
                  </a:lnTo>
                  <a:cubicBezTo>
                    <a:pt x="1063" y="0"/>
                    <a:pt x="1063" y="0"/>
                    <a:pt x="1063" y="0"/>
                  </a:cubicBezTo>
                  <a:cubicBezTo>
                    <a:pt x="0" y="2343"/>
                    <a:pt x="0" y="2343"/>
                    <a:pt x="0" y="2343"/>
                  </a:cubicBezTo>
                  <a:cubicBezTo>
                    <a:pt x="375" y="2343"/>
                    <a:pt x="375" y="2343"/>
                    <a:pt x="375" y="2343"/>
                  </a:cubicBezTo>
                  <a:cubicBezTo>
                    <a:pt x="500" y="2343"/>
                    <a:pt x="594" y="2249"/>
                    <a:pt x="657" y="2155"/>
                  </a:cubicBezTo>
                  <a:cubicBezTo>
                    <a:pt x="782" y="1812"/>
                    <a:pt x="782" y="1812"/>
                    <a:pt x="782" y="1812"/>
                  </a:cubicBezTo>
                  <a:cubicBezTo>
                    <a:pt x="1844" y="1812"/>
                    <a:pt x="1844" y="1812"/>
                    <a:pt x="1844" y="1812"/>
                  </a:cubicBezTo>
                  <a:cubicBezTo>
                    <a:pt x="1969" y="2155"/>
                    <a:pt x="1969" y="2155"/>
                    <a:pt x="1969" y="2155"/>
                  </a:cubicBezTo>
                  <a:cubicBezTo>
                    <a:pt x="2032" y="2280"/>
                    <a:pt x="2125" y="2343"/>
                    <a:pt x="2250" y="2343"/>
                  </a:cubicBezTo>
                  <a:cubicBezTo>
                    <a:pt x="2625" y="2343"/>
                    <a:pt x="2625" y="2343"/>
                    <a:pt x="2625" y="2343"/>
                  </a:cubicBezTo>
                  <a:lnTo>
                    <a:pt x="1563" y="0"/>
                  </a:lnTo>
                  <a:close/>
                  <a:moveTo>
                    <a:pt x="969" y="1374"/>
                  </a:moveTo>
                  <a:lnTo>
                    <a:pt x="969" y="1374"/>
                  </a:lnTo>
                  <a:cubicBezTo>
                    <a:pt x="1313" y="624"/>
                    <a:pt x="1313" y="624"/>
                    <a:pt x="1313" y="624"/>
                  </a:cubicBezTo>
                  <a:cubicBezTo>
                    <a:pt x="1625" y="1374"/>
                    <a:pt x="1625" y="1374"/>
                    <a:pt x="1625" y="1374"/>
                  </a:cubicBezTo>
                  <a:lnTo>
                    <a:pt x="969" y="137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68" name="Google Shape;968;p216"/>
            <p:cNvSpPr/>
            <p:nvPr/>
          </p:nvSpPr>
          <p:spPr>
            <a:xfrm>
              <a:off x="6733717" y="-610518"/>
              <a:ext cx="282055" cy="264428"/>
            </a:xfrm>
            <a:custGeom>
              <a:rect b="b" l="l" r="r" t="t"/>
              <a:pathLst>
                <a:path extrusionOk="0" h="2313" w="2470">
                  <a:moveTo>
                    <a:pt x="1812" y="157"/>
                  </a:moveTo>
                  <a:lnTo>
                    <a:pt x="1812" y="157"/>
                  </a:lnTo>
                  <a:cubicBezTo>
                    <a:pt x="1875" y="63"/>
                    <a:pt x="1969" y="0"/>
                    <a:pt x="2094" y="0"/>
                  </a:cubicBezTo>
                  <a:cubicBezTo>
                    <a:pt x="2469" y="0"/>
                    <a:pt x="2469" y="0"/>
                    <a:pt x="2469" y="0"/>
                  </a:cubicBezTo>
                  <a:cubicBezTo>
                    <a:pt x="1469" y="2312"/>
                    <a:pt x="1469" y="2312"/>
                    <a:pt x="1469" y="2312"/>
                  </a:cubicBezTo>
                  <a:cubicBezTo>
                    <a:pt x="1000" y="2312"/>
                    <a:pt x="1000" y="2312"/>
                    <a:pt x="1000" y="2312"/>
                  </a:cubicBezTo>
                  <a:cubicBezTo>
                    <a:pt x="0" y="0"/>
                    <a:pt x="0" y="0"/>
                    <a:pt x="0" y="0"/>
                  </a:cubicBezTo>
                  <a:cubicBezTo>
                    <a:pt x="406" y="0"/>
                    <a:pt x="406" y="0"/>
                    <a:pt x="406" y="0"/>
                  </a:cubicBezTo>
                  <a:cubicBezTo>
                    <a:pt x="531" y="0"/>
                    <a:pt x="625" y="63"/>
                    <a:pt x="687" y="157"/>
                  </a:cubicBezTo>
                  <a:cubicBezTo>
                    <a:pt x="1250" y="1624"/>
                    <a:pt x="1250" y="1624"/>
                    <a:pt x="1250" y="1624"/>
                  </a:cubicBezTo>
                  <a:lnTo>
                    <a:pt x="1812" y="157"/>
                  </a:lnTo>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69" name="Google Shape;969;p216"/>
            <p:cNvSpPr/>
            <p:nvPr/>
          </p:nvSpPr>
          <p:spPr>
            <a:xfrm>
              <a:off x="6308621" y="-610518"/>
              <a:ext cx="60945" cy="264428"/>
            </a:xfrm>
            <a:custGeom>
              <a:rect b="b" l="l" r="r" t="t"/>
              <a:pathLst>
                <a:path extrusionOk="0" h="2313" w="532">
                  <a:moveTo>
                    <a:pt x="531" y="1999"/>
                  </a:moveTo>
                  <a:lnTo>
                    <a:pt x="531" y="1999"/>
                  </a:lnTo>
                  <a:cubicBezTo>
                    <a:pt x="531" y="0"/>
                    <a:pt x="531" y="0"/>
                    <a:pt x="531" y="0"/>
                  </a:cubicBezTo>
                  <a:cubicBezTo>
                    <a:pt x="0" y="0"/>
                    <a:pt x="0" y="0"/>
                    <a:pt x="0" y="0"/>
                  </a:cubicBezTo>
                  <a:cubicBezTo>
                    <a:pt x="0" y="2312"/>
                    <a:pt x="0" y="2312"/>
                    <a:pt x="0" y="2312"/>
                  </a:cubicBezTo>
                  <a:cubicBezTo>
                    <a:pt x="250" y="2312"/>
                    <a:pt x="250" y="2312"/>
                    <a:pt x="250" y="2312"/>
                  </a:cubicBezTo>
                  <a:cubicBezTo>
                    <a:pt x="406" y="2312"/>
                    <a:pt x="531" y="2187"/>
                    <a:pt x="531" y="1999"/>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70" name="Google Shape;970;p216"/>
            <p:cNvSpPr/>
            <p:nvPr/>
          </p:nvSpPr>
          <p:spPr>
            <a:xfrm>
              <a:off x="7882585" y="-599437"/>
              <a:ext cx="42812" cy="42812"/>
            </a:xfrm>
            <a:custGeom>
              <a:rect b="b" l="l" r="r" t="t"/>
              <a:pathLst>
                <a:path extrusionOk="0" h="375" w="376">
                  <a:moveTo>
                    <a:pt x="0" y="187"/>
                  </a:moveTo>
                  <a:lnTo>
                    <a:pt x="0" y="187"/>
                  </a:lnTo>
                  <a:lnTo>
                    <a:pt x="0" y="187"/>
                  </a:lnTo>
                  <a:cubicBezTo>
                    <a:pt x="0" y="93"/>
                    <a:pt x="94" y="0"/>
                    <a:pt x="188" y="0"/>
                  </a:cubicBezTo>
                  <a:cubicBezTo>
                    <a:pt x="282" y="0"/>
                    <a:pt x="375" y="93"/>
                    <a:pt x="375" y="187"/>
                  </a:cubicBezTo>
                  <a:lnTo>
                    <a:pt x="375" y="187"/>
                  </a:lnTo>
                  <a:cubicBezTo>
                    <a:pt x="375" y="280"/>
                    <a:pt x="282" y="374"/>
                    <a:pt x="188" y="374"/>
                  </a:cubicBezTo>
                  <a:cubicBezTo>
                    <a:pt x="94" y="374"/>
                    <a:pt x="0" y="280"/>
                    <a:pt x="0" y="187"/>
                  </a:cubicBezTo>
                  <a:close/>
                  <a:moveTo>
                    <a:pt x="344" y="187"/>
                  </a:moveTo>
                  <a:lnTo>
                    <a:pt x="344" y="187"/>
                  </a:lnTo>
                  <a:lnTo>
                    <a:pt x="344" y="187"/>
                  </a:lnTo>
                  <a:cubicBezTo>
                    <a:pt x="344" y="93"/>
                    <a:pt x="282" y="31"/>
                    <a:pt x="188" y="31"/>
                  </a:cubicBezTo>
                  <a:cubicBezTo>
                    <a:pt x="94" y="31"/>
                    <a:pt x="32" y="93"/>
                    <a:pt x="32" y="187"/>
                  </a:cubicBezTo>
                  <a:lnTo>
                    <a:pt x="32" y="187"/>
                  </a:lnTo>
                  <a:cubicBezTo>
                    <a:pt x="32" y="280"/>
                    <a:pt x="94" y="343"/>
                    <a:pt x="188" y="343"/>
                  </a:cubicBezTo>
                  <a:cubicBezTo>
                    <a:pt x="282" y="343"/>
                    <a:pt x="344" y="280"/>
                    <a:pt x="344" y="187"/>
                  </a:cubicBezTo>
                  <a:close/>
                  <a:moveTo>
                    <a:pt x="125" y="93"/>
                  </a:moveTo>
                  <a:lnTo>
                    <a:pt x="125" y="93"/>
                  </a:lnTo>
                  <a:cubicBezTo>
                    <a:pt x="219" y="93"/>
                    <a:pt x="219" y="93"/>
                    <a:pt x="219" y="93"/>
                  </a:cubicBezTo>
                  <a:cubicBezTo>
                    <a:pt x="250" y="93"/>
                    <a:pt x="282" y="124"/>
                    <a:pt x="282" y="155"/>
                  </a:cubicBezTo>
                  <a:cubicBezTo>
                    <a:pt x="282" y="187"/>
                    <a:pt x="250" y="187"/>
                    <a:pt x="219" y="218"/>
                  </a:cubicBezTo>
                  <a:cubicBezTo>
                    <a:pt x="282" y="280"/>
                    <a:pt x="282" y="280"/>
                    <a:pt x="282" y="280"/>
                  </a:cubicBezTo>
                  <a:cubicBezTo>
                    <a:pt x="250" y="280"/>
                    <a:pt x="250" y="280"/>
                    <a:pt x="250" y="280"/>
                  </a:cubicBezTo>
                  <a:cubicBezTo>
                    <a:pt x="188" y="218"/>
                    <a:pt x="188" y="218"/>
                    <a:pt x="188" y="218"/>
                  </a:cubicBezTo>
                  <a:cubicBezTo>
                    <a:pt x="157" y="218"/>
                    <a:pt x="157" y="218"/>
                    <a:pt x="157" y="218"/>
                  </a:cubicBezTo>
                  <a:cubicBezTo>
                    <a:pt x="157" y="280"/>
                    <a:pt x="157" y="280"/>
                    <a:pt x="157" y="280"/>
                  </a:cubicBezTo>
                  <a:cubicBezTo>
                    <a:pt x="125" y="280"/>
                    <a:pt x="125" y="280"/>
                    <a:pt x="125" y="280"/>
                  </a:cubicBezTo>
                  <a:lnTo>
                    <a:pt x="125" y="93"/>
                  </a:lnTo>
                  <a:close/>
                  <a:moveTo>
                    <a:pt x="219" y="187"/>
                  </a:moveTo>
                  <a:lnTo>
                    <a:pt x="219" y="187"/>
                  </a:lnTo>
                  <a:cubicBezTo>
                    <a:pt x="219" y="187"/>
                    <a:pt x="250" y="187"/>
                    <a:pt x="250" y="155"/>
                  </a:cubicBezTo>
                  <a:cubicBezTo>
                    <a:pt x="250" y="124"/>
                    <a:pt x="219" y="124"/>
                    <a:pt x="219" y="124"/>
                  </a:cubicBezTo>
                  <a:cubicBezTo>
                    <a:pt x="157" y="124"/>
                    <a:pt x="157" y="124"/>
                    <a:pt x="157" y="124"/>
                  </a:cubicBezTo>
                  <a:cubicBezTo>
                    <a:pt x="157" y="187"/>
                    <a:pt x="157" y="187"/>
                    <a:pt x="157" y="187"/>
                  </a:cubicBezTo>
                  <a:lnTo>
                    <a:pt x="219" y="18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71" name="Google Shape;971;p216"/>
            <p:cNvSpPr/>
            <p:nvPr/>
          </p:nvSpPr>
          <p:spPr>
            <a:xfrm>
              <a:off x="7368842" y="-614043"/>
              <a:ext cx="260901" cy="271474"/>
            </a:xfrm>
            <a:custGeom>
              <a:rect b="b" l="l" r="r" t="t"/>
              <a:pathLst>
                <a:path extrusionOk="0" h="2375" w="2283">
                  <a:moveTo>
                    <a:pt x="2032" y="1780"/>
                  </a:moveTo>
                  <a:lnTo>
                    <a:pt x="2032" y="1780"/>
                  </a:lnTo>
                  <a:cubicBezTo>
                    <a:pt x="2000" y="1749"/>
                    <a:pt x="1969" y="1718"/>
                    <a:pt x="1907" y="1718"/>
                  </a:cubicBezTo>
                  <a:cubicBezTo>
                    <a:pt x="1844" y="1718"/>
                    <a:pt x="1813" y="1749"/>
                    <a:pt x="1782" y="1749"/>
                  </a:cubicBezTo>
                  <a:lnTo>
                    <a:pt x="1782" y="1749"/>
                  </a:lnTo>
                  <a:cubicBezTo>
                    <a:pt x="1625" y="1843"/>
                    <a:pt x="1469" y="1905"/>
                    <a:pt x="1282" y="1905"/>
                  </a:cubicBezTo>
                  <a:cubicBezTo>
                    <a:pt x="875" y="1905"/>
                    <a:pt x="563" y="1593"/>
                    <a:pt x="563" y="1187"/>
                  </a:cubicBezTo>
                  <a:lnTo>
                    <a:pt x="563" y="1187"/>
                  </a:lnTo>
                  <a:cubicBezTo>
                    <a:pt x="563" y="780"/>
                    <a:pt x="875" y="468"/>
                    <a:pt x="1282" y="468"/>
                  </a:cubicBezTo>
                  <a:cubicBezTo>
                    <a:pt x="1500" y="468"/>
                    <a:pt x="1657" y="530"/>
                    <a:pt x="1813" y="624"/>
                  </a:cubicBezTo>
                  <a:cubicBezTo>
                    <a:pt x="1844" y="655"/>
                    <a:pt x="1875" y="655"/>
                    <a:pt x="1938" y="655"/>
                  </a:cubicBezTo>
                  <a:cubicBezTo>
                    <a:pt x="1969" y="655"/>
                    <a:pt x="2032" y="655"/>
                    <a:pt x="2063" y="593"/>
                  </a:cubicBezTo>
                  <a:lnTo>
                    <a:pt x="2063" y="593"/>
                  </a:lnTo>
                  <a:cubicBezTo>
                    <a:pt x="2282" y="405"/>
                    <a:pt x="2282" y="405"/>
                    <a:pt x="2282" y="405"/>
                  </a:cubicBezTo>
                  <a:cubicBezTo>
                    <a:pt x="2032" y="156"/>
                    <a:pt x="1750" y="0"/>
                    <a:pt x="1282" y="0"/>
                  </a:cubicBezTo>
                  <a:cubicBezTo>
                    <a:pt x="532" y="0"/>
                    <a:pt x="0" y="530"/>
                    <a:pt x="0" y="1187"/>
                  </a:cubicBezTo>
                  <a:lnTo>
                    <a:pt x="0" y="1187"/>
                  </a:lnTo>
                  <a:cubicBezTo>
                    <a:pt x="0" y="1843"/>
                    <a:pt x="532" y="2374"/>
                    <a:pt x="1282" y="2374"/>
                  </a:cubicBezTo>
                  <a:cubicBezTo>
                    <a:pt x="1750" y="2374"/>
                    <a:pt x="2032" y="2249"/>
                    <a:pt x="2250" y="2030"/>
                  </a:cubicBezTo>
                  <a:cubicBezTo>
                    <a:pt x="2032" y="1780"/>
                    <a:pt x="2032" y="1780"/>
                    <a:pt x="2032" y="1780"/>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72" name="Google Shape;972;p216"/>
            <p:cNvSpPr/>
            <p:nvPr/>
          </p:nvSpPr>
          <p:spPr>
            <a:xfrm>
              <a:off x="7964683" y="-842205"/>
              <a:ext cx="399910" cy="374731"/>
            </a:xfrm>
            <a:custGeom>
              <a:rect b="b" l="l" r="r" t="t"/>
              <a:pathLst>
                <a:path extrusionOk="0" h="3281" w="3501">
                  <a:moveTo>
                    <a:pt x="2375" y="0"/>
                  </a:moveTo>
                  <a:lnTo>
                    <a:pt x="2375" y="0"/>
                  </a:lnTo>
                  <a:cubicBezTo>
                    <a:pt x="1156" y="0"/>
                    <a:pt x="1156" y="0"/>
                    <a:pt x="1156" y="0"/>
                  </a:cubicBezTo>
                  <a:cubicBezTo>
                    <a:pt x="531" y="0"/>
                    <a:pt x="0" y="500"/>
                    <a:pt x="0" y="1125"/>
                  </a:cubicBezTo>
                  <a:cubicBezTo>
                    <a:pt x="0" y="1719"/>
                    <a:pt x="0" y="1719"/>
                    <a:pt x="0" y="1719"/>
                  </a:cubicBezTo>
                  <a:cubicBezTo>
                    <a:pt x="0" y="2156"/>
                    <a:pt x="250" y="2530"/>
                    <a:pt x="594" y="2718"/>
                  </a:cubicBezTo>
                  <a:cubicBezTo>
                    <a:pt x="31" y="3280"/>
                    <a:pt x="31" y="3280"/>
                    <a:pt x="31" y="3280"/>
                  </a:cubicBezTo>
                  <a:cubicBezTo>
                    <a:pt x="1531" y="2843"/>
                    <a:pt x="1531" y="2843"/>
                    <a:pt x="1531" y="2843"/>
                  </a:cubicBezTo>
                  <a:cubicBezTo>
                    <a:pt x="2375" y="2843"/>
                    <a:pt x="2375" y="2843"/>
                    <a:pt x="2375" y="2843"/>
                  </a:cubicBezTo>
                  <a:cubicBezTo>
                    <a:pt x="3000" y="2843"/>
                    <a:pt x="3500" y="2343"/>
                    <a:pt x="3500" y="1719"/>
                  </a:cubicBezTo>
                  <a:cubicBezTo>
                    <a:pt x="3500" y="1125"/>
                    <a:pt x="3500" y="1125"/>
                    <a:pt x="3500" y="1125"/>
                  </a:cubicBezTo>
                  <a:cubicBezTo>
                    <a:pt x="3500" y="500"/>
                    <a:pt x="3000" y="0"/>
                    <a:pt x="2375" y="0"/>
                  </a:cubicBezTo>
                  <a:close/>
                  <a:moveTo>
                    <a:pt x="2813" y="1719"/>
                  </a:moveTo>
                  <a:lnTo>
                    <a:pt x="2813" y="1719"/>
                  </a:lnTo>
                  <a:cubicBezTo>
                    <a:pt x="2813" y="1969"/>
                    <a:pt x="2625" y="2156"/>
                    <a:pt x="2406" y="2156"/>
                  </a:cubicBezTo>
                  <a:cubicBezTo>
                    <a:pt x="2438" y="2530"/>
                    <a:pt x="2438" y="2530"/>
                    <a:pt x="2438" y="2530"/>
                  </a:cubicBezTo>
                  <a:cubicBezTo>
                    <a:pt x="1844" y="2188"/>
                    <a:pt x="1844" y="2188"/>
                    <a:pt x="1844" y="2188"/>
                  </a:cubicBezTo>
                  <a:cubicBezTo>
                    <a:pt x="1156" y="2188"/>
                    <a:pt x="1156" y="2188"/>
                    <a:pt x="1156" y="2188"/>
                  </a:cubicBezTo>
                  <a:cubicBezTo>
                    <a:pt x="906" y="2188"/>
                    <a:pt x="688" y="1969"/>
                    <a:pt x="688" y="1719"/>
                  </a:cubicBezTo>
                  <a:cubicBezTo>
                    <a:pt x="688" y="1125"/>
                    <a:pt x="688" y="1125"/>
                    <a:pt x="688" y="1125"/>
                  </a:cubicBezTo>
                  <a:cubicBezTo>
                    <a:pt x="688" y="875"/>
                    <a:pt x="906" y="688"/>
                    <a:pt x="1156" y="688"/>
                  </a:cubicBezTo>
                  <a:cubicBezTo>
                    <a:pt x="2375" y="688"/>
                    <a:pt x="2375" y="688"/>
                    <a:pt x="2375" y="688"/>
                  </a:cubicBezTo>
                  <a:cubicBezTo>
                    <a:pt x="2625" y="688"/>
                    <a:pt x="2813" y="875"/>
                    <a:pt x="2813" y="1125"/>
                  </a:cubicBezTo>
                  <a:lnTo>
                    <a:pt x="2813" y="171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p225"/>
          <p:cNvPicPr preferRelativeResize="0"/>
          <p:nvPr/>
        </p:nvPicPr>
        <p:blipFill>
          <a:blip r:embed="rId3">
            <a:alphaModFix/>
          </a:blip>
          <a:stretch>
            <a:fillRect/>
          </a:stretch>
        </p:blipFill>
        <p:spPr>
          <a:xfrm>
            <a:off x="7430908" y="0"/>
            <a:ext cx="4761083" cy="6857999"/>
          </a:xfrm>
          <a:prstGeom prst="rect">
            <a:avLst/>
          </a:prstGeom>
          <a:noFill/>
          <a:ln>
            <a:noFill/>
          </a:ln>
        </p:spPr>
      </p:pic>
      <p:sp>
        <p:nvSpPr>
          <p:cNvPr id="1146" name="Google Shape;1146;p225"/>
          <p:cNvSpPr/>
          <p:nvPr/>
        </p:nvSpPr>
        <p:spPr>
          <a:xfrm>
            <a:off x="4041058" y="2359527"/>
            <a:ext cx="2912608" cy="223155"/>
          </a:xfrm>
          <a:prstGeom prst="rightArrow">
            <a:avLst>
              <a:gd fmla="val 21087" name="adj1"/>
              <a:gd fmla="val 57264" name="adj2"/>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47" name="Google Shape;1147;p225"/>
          <p:cNvSpPr/>
          <p:nvPr/>
        </p:nvSpPr>
        <p:spPr>
          <a:xfrm>
            <a:off x="3014570" y="3324727"/>
            <a:ext cx="3939096" cy="223155"/>
          </a:xfrm>
          <a:prstGeom prst="rightArrow">
            <a:avLst>
              <a:gd fmla="val 21087" name="adj1"/>
              <a:gd fmla="val 57264" name="adj2"/>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48" name="Google Shape;1148;p225"/>
          <p:cNvSpPr/>
          <p:nvPr/>
        </p:nvSpPr>
        <p:spPr>
          <a:xfrm>
            <a:off x="5368412" y="3934327"/>
            <a:ext cx="1585253" cy="223155"/>
          </a:xfrm>
          <a:prstGeom prst="rightArrow">
            <a:avLst>
              <a:gd fmla="val 21087" name="adj1"/>
              <a:gd fmla="val 57264" name="adj2"/>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49" name="Google Shape;1149;p225"/>
          <p:cNvSpPr/>
          <p:nvPr/>
        </p:nvSpPr>
        <p:spPr>
          <a:xfrm>
            <a:off x="4324226" y="4874127"/>
            <a:ext cx="2629439" cy="223155"/>
          </a:xfrm>
          <a:prstGeom prst="rightArrow">
            <a:avLst>
              <a:gd fmla="val 21087" name="adj1"/>
              <a:gd fmla="val 57264" name="adj2"/>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50" name="Google Shape;1150;p225"/>
          <p:cNvSpPr/>
          <p:nvPr/>
        </p:nvSpPr>
        <p:spPr>
          <a:xfrm>
            <a:off x="8207649" y="3627762"/>
            <a:ext cx="3334579" cy="1981721"/>
          </a:xfrm>
          <a:prstGeom prst="roundRect">
            <a:avLst>
              <a:gd fmla="val 3705" name="adj"/>
            </a:avLst>
          </a:prstGeom>
          <a:solidFill>
            <a:schemeClr val="lt1"/>
          </a:solidFill>
          <a:ln>
            <a:noFill/>
          </a:ln>
          <a:effectLst>
            <a:outerShdw blurRad="381000" rotWithShape="0" algn="t" dir="5400000" dist="190500">
              <a:srgbClr val="253C53">
                <a:alpha val="2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51" name="Google Shape;1151;p225"/>
          <p:cNvSpPr txBox="1"/>
          <p:nvPr/>
        </p:nvSpPr>
        <p:spPr>
          <a:xfrm>
            <a:off x="8207648" y="3627762"/>
            <a:ext cx="1238371" cy="1981721"/>
          </a:xfrm>
          <a:prstGeom prst="rect">
            <a:avLst/>
          </a:prstGeom>
          <a:noFill/>
          <a:ln>
            <a:noFill/>
          </a:ln>
        </p:spPr>
        <p:txBody>
          <a:bodyPr anchorCtr="0" anchor="t" bIns="182875" lIns="0" spcFirstLastPara="1" rIns="0" wrap="square" tIns="182875">
            <a:noAutofit/>
          </a:bodyPr>
          <a:lstStyle/>
          <a:p>
            <a:pPr indent="0" lvl="0" marL="0" marR="0" rtl="0" algn="r">
              <a:lnSpc>
                <a:spcPct val="100000"/>
              </a:lnSpc>
              <a:spcBef>
                <a:spcPts val="0"/>
              </a:spcBef>
              <a:spcAft>
                <a:spcPts val="0"/>
              </a:spcAft>
              <a:buClr>
                <a:schemeClr val="dk1"/>
              </a:buClr>
              <a:buSzPts val="1400"/>
              <a:buFont typeface="Arial"/>
              <a:buNone/>
            </a:pPr>
            <a:r>
              <a:rPr b="0" lang="en-US" sz="1400">
                <a:solidFill>
                  <a:schemeClr val="dk1"/>
                </a:solidFill>
                <a:latin typeface="Montserrat Medium"/>
                <a:ea typeface="Montserrat Medium"/>
                <a:cs typeface="Montserrat Medium"/>
                <a:sym typeface="Montserrat Medium"/>
              </a:rPr>
              <a:t>Customer:</a:t>
            </a:r>
            <a:endParaRPr/>
          </a:p>
          <a:p>
            <a:pPr indent="0" lvl="0" marL="0" marR="0" rtl="0" algn="r">
              <a:lnSpc>
                <a:spcPct val="100000"/>
              </a:lnSpc>
              <a:spcBef>
                <a:spcPts val="1000"/>
              </a:spcBef>
              <a:spcAft>
                <a:spcPts val="0"/>
              </a:spcAft>
              <a:buClr>
                <a:schemeClr val="dk1"/>
              </a:buClr>
              <a:buSzPts val="1400"/>
              <a:buFont typeface="Arial"/>
              <a:buNone/>
            </a:pPr>
            <a:r>
              <a:rPr b="0" lang="en-US" sz="1400">
                <a:solidFill>
                  <a:schemeClr val="dk1"/>
                </a:solidFill>
                <a:latin typeface="Montserrat Medium"/>
                <a:ea typeface="Montserrat Medium"/>
                <a:cs typeface="Montserrat Medium"/>
                <a:sym typeface="Montserrat Medium"/>
              </a:rPr>
              <a:t>Campaign:</a:t>
            </a:r>
            <a:endParaRPr/>
          </a:p>
          <a:p>
            <a:pPr indent="0" lvl="0" marL="0" marR="0" rtl="0" algn="r">
              <a:lnSpc>
                <a:spcPct val="100000"/>
              </a:lnSpc>
              <a:spcBef>
                <a:spcPts val="1000"/>
              </a:spcBef>
              <a:spcAft>
                <a:spcPts val="0"/>
              </a:spcAft>
              <a:buClr>
                <a:schemeClr val="dk1"/>
              </a:buClr>
              <a:buSzPts val="1400"/>
              <a:buFont typeface="Arial"/>
              <a:buNone/>
            </a:pPr>
            <a:r>
              <a:rPr b="0" lang="en-US" sz="1400">
                <a:solidFill>
                  <a:schemeClr val="dk1"/>
                </a:solidFill>
                <a:latin typeface="Montserrat Medium"/>
                <a:ea typeface="Montserrat Medium"/>
                <a:cs typeface="Montserrat Medium"/>
                <a:sym typeface="Montserrat Medium"/>
              </a:rPr>
              <a:t>Interest:</a:t>
            </a:r>
            <a:endParaRPr/>
          </a:p>
          <a:p>
            <a:pPr indent="0" lvl="0" marL="0" marR="0" rtl="0" algn="r">
              <a:lnSpc>
                <a:spcPct val="100000"/>
              </a:lnSpc>
              <a:spcBef>
                <a:spcPts val="1000"/>
              </a:spcBef>
              <a:spcAft>
                <a:spcPts val="0"/>
              </a:spcAft>
              <a:buClr>
                <a:schemeClr val="dk1"/>
              </a:buClr>
              <a:buSzPts val="1400"/>
              <a:buFont typeface="Arial"/>
              <a:buNone/>
            </a:pPr>
            <a:r>
              <a:rPr b="0" lang="en-US" sz="1400">
                <a:solidFill>
                  <a:schemeClr val="dk1"/>
                </a:solidFill>
                <a:latin typeface="Montserrat Medium"/>
                <a:ea typeface="Montserrat Medium"/>
                <a:cs typeface="Montserrat Medium"/>
                <a:sym typeface="Montserrat Medium"/>
              </a:rPr>
              <a:t>Conversion:</a:t>
            </a:r>
            <a:endParaRPr/>
          </a:p>
          <a:p>
            <a:pPr indent="0" lvl="0" marL="0" marR="0" rtl="0" algn="r">
              <a:lnSpc>
                <a:spcPct val="100000"/>
              </a:lnSpc>
              <a:spcBef>
                <a:spcPts val="1000"/>
              </a:spcBef>
              <a:spcAft>
                <a:spcPts val="0"/>
              </a:spcAft>
              <a:buClr>
                <a:schemeClr val="dk1"/>
              </a:buClr>
              <a:buSzPts val="1400"/>
              <a:buFont typeface="Arial"/>
              <a:buNone/>
            </a:pPr>
            <a:r>
              <a:rPr b="0" lang="en-US" sz="1400">
                <a:solidFill>
                  <a:schemeClr val="dk1"/>
                </a:solidFill>
                <a:latin typeface="Montserrat Medium"/>
                <a:ea typeface="Montserrat Medium"/>
                <a:cs typeface="Montserrat Medium"/>
                <a:sym typeface="Montserrat Medium"/>
              </a:rPr>
              <a:t>Next Steps:</a:t>
            </a:r>
            <a:endParaRPr/>
          </a:p>
        </p:txBody>
      </p:sp>
      <p:sp>
        <p:nvSpPr>
          <p:cNvPr id="1152" name="Google Shape;1152;p225"/>
          <p:cNvSpPr txBox="1"/>
          <p:nvPr/>
        </p:nvSpPr>
        <p:spPr>
          <a:xfrm>
            <a:off x="9627439" y="3627762"/>
            <a:ext cx="1914789" cy="1981721"/>
          </a:xfrm>
          <a:prstGeom prst="rect">
            <a:avLst/>
          </a:prstGeom>
          <a:noFill/>
          <a:ln>
            <a:noFill/>
          </a:ln>
        </p:spPr>
        <p:txBody>
          <a:bodyPr anchorCtr="0" anchor="t" bIns="182875" lIns="0" spcFirstLastPara="1" rIns="0" wrap="square" tIns="182875">
            <a:noAutofit/>
          </a:bodyPr>
          <a:lstStyle/>
          <a:p>
            <a:pPr indent="0" lvl="0" marL="0" marR="0" rtl="0" algn="l">
              <a:lnSpc>
                <a:spcPct val="100000"/>
              </a:lnSpc>
              <a:spcBef>
                <a:spcPts val="0"/>
              </a:spcBef>
              <a:spcAft>
                <a:spcPts val="0"/>
              </a:spcAft>
              <a:buClr>
                <a:schemeClr val="accent1"/>
              </a:buClr>
              <a:buSzPts val="1400"/>
              <a:buFont typeface="Arial"/>
              <a:buNone/>
            </a:pPr>
            <a:r>
              <a:rPr b="0" lang="en-US" sz="1400">
                <a:solidFill>
                  <a:schemeClr val="accent1"/>
                </a:solidFill>
                <a:latin typeface="Montserrat"/>
                <a:ea typeface="Montserrat"/>
                <a:cs typeface="Montserrat"/>
                <a:sym typeface="Montserrat"/>
              </a:rPr>
              <a:t>ID 576431</a:t>
            </a:r>
            <a:endParaRPr/>
          </a:p>
          <a:p>
            <a:pPr indent="0" lvl="0" marL="0" marR="0" rtl="0" algn="l">
              <a:lnSpc>
                <a:spcPct val="100000"/>
              </a:lnSpc>
              <a:spcBef>
                <a:spcPts val="1000"/>
              </a:spcBef>
              <a:spcAft>
                <a:spcPts val="0"/>
              </a:spcAft>
              <a:buClr>
                <a:schemeClr val="accent1"/>
              </a:buClr>
              <a:buSzPts val="1400"/>
              <a:buFont typeface="Arial"/>
              <a:buNone/>
            </a:pPr>
            <a:r>
              <a:rPr b="0" lang="en-US" sz="1400">
                <a:solidFill>
                  <a:schemeClr val="accent1"/>
                </a:solidFill>
                <a:latin typeface="Montserrat"/>
                <a:ea typeface="Montserrat"/>
                <a:cs typeface="Montserrat"/>
                <a:sym typeface="Montserrat"/>
              </a:rPr>
              <a:t>20</a:t>
            </a:r>
            <a:r>
              <a:rPr lang="en-US">
                <a:solidFill>
                  <a:schemeClr val="accent1"/>
                </a:solidFill>
                <a:latin typeface="Montserrat"/>
                <a:ea typeface="Montserrat"/>
                <a:cs typeface="Montserrat"/>
                <a:sym typeface="Montserrat"/>
              </a:rPr>
              <a:t>21</a:t>
            </a:r>
            <a:r>
              <a:rPr b="0" lang="en-US" sz="1400">
                <a:solidFill>
                  <a:schemeClr val="accent1"/>
                </a:solidFill>
                <a:latin typeface="Montserrat"/>
                <a:ea typeface="Montserrat"/>
                <a:cs typeface="Montserrat"/>
                <a:sym typeface="Montserrat"/>
              </a:rPr>
              <a:t>-Q</a:t>
            </a:r>
            <a:r>
              <a:rPr lang="en-US">
                <a:solidFill>
                  <a:schemeClr val="accent1"/>
                </a:solidFill>
                <a:latin typeface="Montserrat"/>
                <a:ea typeface="Montserrat"/>
                <a:cs typeface="Montserrat"/>
                <a:sym typeface="Montserrat"/>
              </a:rPr>
              <a:t>1</a:t>
            </a:r>
            <a:r>
              <a:rPr b="0" lang="en-US" sz="1400">
                <a:solidFill>
                  <a:schemeClr val="accent1"/>
                </a:solidFill>
                <a:latin typeface="Montserrat"/>
                <a:ea typeface="Montserrat"/>
                <a:cs typeface="Montserrat"/>
                <a:sym typeface="Montserrat"/>
              </a:rPr>
              <a:t> Lead Gen</a:t>
            </a:r>
            <a:endParaRPr/>
          </a:p>
          <a:p>
            <a:pPr indent="0" lvl="0" marL="0" marR="0" rtl="0" algn="l">
              <a:lnSpc>
                <a:spcPct val="100000"/>
              </a:lnSpc>
              <a:spcBef>
                <a:spcPts val="1000"/>
              </a:spcBef>
              <a:spcAft>
                <a:spcPts val="0"/>
              </a:spcAft>
              <a:buClr>
                <a:schemeClr val="accent1"/>
              </a:buClr>
              <a:buSzPts val="1400"/>
              <a:buFont typeface="Arial"/>
              <a:buNone/>
            </a:pPr>
            <a:r>
              <a:rPr b="0" lang="en-US" sz="1400">
                <a:solidFill>
                  <a:schemeClr val="accent1"/>
                </a:solidFill>
                <a:latin typeface="Montserrat"/>
                <a:ea typeface="Montserrat"/>
                <a:cs typeface="Montserrat"/>
                <a:sym typeface="Montserrat"/>
              </a:rPr>
              <a:t>Auto Insurance</a:t>
            </a:r>
            <a:endParaRPr/>
          </a:p>
          <a:p>
            <a:pPr indent="0" lvl="0" marL="0" marR="0" rtl="0" algn="l">
              <a:lnSpc>
                <a:spcPct val="100000"/>
              </a:lnSpc>
              <a:spcBef>
                <a:spcPts val="1000"/>
              </a:spcBef>
              <a:spcAft>
                <a:spcPts val="0"/>
              </a:spcAft>
              <a:buClr>
                <a:schemeClr val="accent1"/>
              </a:buClr>
              <a:buSzPts val="1400"/>
              <a:buFont typeface="Arial"/>
              <a:buNone/>
            </a:pPr>
            <a:r>
              <a:rPr b="0" lang="en-US" sz="1400">
                <a:solidFill>
                  <a:schemeClr val="accent1"/>
                </a:solidFill>
                <a:latin typeface="Montserrat"/>
                <a:ea typeface="Montserrat"/>
                <a:cs typeface="Montserrat"/>
                <a:sym typeface="Montserrat"/>
              </a:rPr>
              <a:t>No</a:t>
            </a:r>
            <a:endParaRPr/>
          </a:p>
          <a:p>
            <a:pPr indent="0" lvl="0" marL="0" marR="0" rtl="0" algn="l">
              <a:lnSpc>
                <a:spcPct val="100000"/>
              </a:lnSpc>
              <a:spcBef>
                <a:spcPts val="1000"/>
              </a:spcBef>
              <a:spcAft>
                <a:spcPts val="0"/>
              </a:spcAft>
              <a:buClr>
                <a:schemeClr val="accent1"/>
              </a:buClr>
              <a:buSzPts val="1400"/>
              <a:buFont typeface="Arial"/>
              <a:buNone/>
            </a:pPr>
            <a:r>
              <a:rPr b="0" lang="en-US" sz="1400">
                <a:solidFill>
                  <a:schemeClr val="accent1"/>
                </a:solidFill>
                <a:latin typeface="Montserrat"/>
                <a:ea typeface="Montserrat"/>
                <a:cs typeface="Montserrat"/>
                <a:sym typeface="Montserrat"/>
              </a:rPr>
              <a:t>Add to RT segment</a:t>
            </a:r>
            <a:endParaRPr/>
          </a:p>
          <a:p>
            <a:pPr indent="0" lvl="0" marL="0" marR="0" rtl="0" algn="l">
              <a:lnSpc>
                <a:spcPct val="100000"/>
              </a:lnSpc>
              <a:spcBef>
                <a:spcPts val="1000"/>
              </a:spcBef>
              <a:spcAft>
                <a:spcPts val="0"/>
              </a:spcAft>
              <a:buClr>
                <a:schemeClr val="accent1"/>
              </a:buClr>
              <a:buSzPts val="1400"/>
              <a:buFont typeface="Arial"/>
              <a:buNone/>
            </a:pPr>
            <a:br>
              <a:rPr b="0" lang="en-US" sz="1400">
                <a:solidFill>
                  <a:schemeClr val="accent1"/>
                </a:solidFill>
                <a:latin typeface="Montserrat"/>
                <a:ea typeface="Montserrat"/>
                <a:cs typeface="Montserrat"/>
                <a:sym typeface="Montserrat"/>
              </a:rPr>
            </a:br>
            <a:endParaRPr b="0" sz="1400">
              <a:solidFill>
                <a:schemeClr val="accent1"/>
              </a:solidFill>
              <a:latin typeface="Montserrat"/>
              <a:ea typeface="Montserrat"/>
              <a:cs typeface="Montserrat"/>
              <a:sym typeface="Montserrat"/>
            </a:endParaRPr>
          </a:p>
        </p:txBody>
      </p:sp>
      <p:sp>
        <p:nvSpPr>
          <p:cNvPr id="1153" name="Google Shape;1153;p225"/>
          <p:cNvSpPr txBox="1"/>
          <p:nvPr>
            <p:ph idx="4294967295" type="title"/>
          </p:nvPr>
        </p:nvSpPr>
        <p:spPr>
          <a:xfrm>
            <a:off x="1278008" y="296770"/>
            <a:ext cx="8444947" cy="10251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3000"/>
              <a:buFont typeface="Montserrat"/>
              <a:buNone/>
            </a:pPr>
            <a:r>
              <a:rPr lang="en-US" sz="2900"/>
              <a:t>Make Smarter Marketing Decisions And Take Action With </a:t>
            </a:r>
            <a:r>
              <a:rPr lang="en-US" sz="2900">
                <a:solidFill>
                  <a:schemeClr val="accent1"/>
                </a:solidFill>
              </a:rPr>
              <a:t>Conversation Intelligence</a:t>
            </a:r>
            <a:endParaRPr sz="2900"/>
          </a:p>
        </p:txBody>
      </p:sp>
      <p:sp>
        <p:nvSpPr>
          <p:cNvPr id="1154" name="Google Shape;1154;p225"/>
          <p:cNvSpPr/>
          <p:nvPr/>
        </p:nvSpPr>
        <p:spPr>
          <a:xfrm>
            <a:off x="2191166" y="1788027"/>
            <a:ext cx="4762500" cy="223155"/>
          </a:xfrm>
          <a:prstGeom prst="rightArrow">
            <a:avLst>
              <a:gd fmla="val 21087" name="adj1"/>
              <a:gd fmla="val 57264" name="adj2"/>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nvGrpSpPr>
          <p:cNvPr id="1155" name="Google Shape;1155;p225"/>
          <p:cNvGrpSpPr/>
          <p:nvPr/>
        </p:nvGrpSpPr>
        <p:grpSpPr>
          <a:xfrm>
            <a:off x="3481182" y="4514629"/>
            <a:ext cx="914400" cy="1241532"/>
            <a:chOff x="3862182" y="4971829"/>
            <a:chExt cx="914400" cy="1241532"/>
          </a:xfrm>
        </p:grpSpPr>
        <p:sp>
          <p:nvSpPr>
            <p:cNvPr id="1156" name="Google Shape;1156;p225"/>
            <p:cNvSpPr/>
            <p:nvPr/>
          </p:nvSpPr>
          <p:spPr>
            <a:xfrm>
              <a:off x="3862182" y="4971829"/>
              <a:ext cx="914400" cy="914400"/>
            </a:xfrm>
            <a:prstGeom prst="ellipse">
              <a:avLst/>
            </a:prstGeom>
            <a:solidFill>
              <a:schemeClr val="lt1"/>
            </a:solidFill>
            <a:ln>
              <a:noFill/>
            </a:ln>
            <a:effectLst>
              <a:outerShdw blurRad="381000" rotWithShape="0" algn="t" dir="3600000" dist="190500">
                <a:srgbClr val="253C53">
                  <a:alpha val="2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57" name="Google Shape;1157;p225"/>
            <p:cNvSpPr txBox="1"/>
            <p:nvPr/>
          </p:nvSpPr>
          <p:spPr>
            <a:xfrm>
              <a:off x="3862182" y="5886229"/>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Email</a:t>
              </a:r>
              <a:endParaRPr/>
            </a:p>
          </p:txBody>
        </p:sp>
        <p:sp>
          <p:nvSpPr>
            <p:cNvPr id="1158" name="Google Shape;1158;p225"/>
            <p:cNvSpPr/>
            <p:nvPr/>
          </p:nvSpPr>
          <p:spPr>
            <a:xfrm>
              <a:off x="4046332" y="5262342"/>
              <a:ext cx="546100" cy="333375"/>
            </a:xfrm>
            <a:custGeom>
              <a:rect b="b" l="l" r="r" t="t"/>
              <a:pathLst>
                <a:path extrusionOk="0" h="97" w="160">
                  <a:moveTo>
                    <a:pt x="160" y="8"/>
                  </a:moveTo>
                  <a:cubicBezTo>
                    <a:pt x="160" y="4"/>
                    <a:pt x="156" y="0"/>
                    <a:pt x="152" y="0"/>
                  </a:cubicBezTo>
                  <a:cubicBezTo>
                    <a:pt x="152" y="0"/>
                    <a:pt x="152" y="0"/>
                    <a:pt x="152" y="0"/>
                  </a:cubicBezTo>
                  <a:cubicBezTo>
                    <a:pt x="8" y="0"/>
                    <a:pt x="8" y="0"/>
                    <a:pt x="8" y="0"/>
                  </a:cubicBezTo>
                  <a:cubicBezTo>
                    <a:pt x="6" y="0"/>
                    <a:pt x="4" y="1"/>
                    <a:pt x="2" y="3"/>
                  </a:cubicBezTo>
                  <a:cubicBezTo>
                    <a:pt x="1" y="4"/>
                    <a:pt x="0" y="6"/>
                    <a:pt x="0" y="8"/>
                  </a:cubicBezTo>
                  <a:cubicBezTo>
                    <a:pt x="0" y="89"/>
                    <a:pt x="0" y="89"/>
                    <a:pt x="0" y="89"/>
                  </a:cubicBezTo>
                  <a:cubicBezTo>
                    <a:pt x="0" y="91"/>
                    <a:pt x="1" y="93"/>
                    <a:pt x="3" y="95"/>
                  </a:cubicBezTo>
                  <a:cubicBezTo>
                    <a:pt x="4" y="96"/>
                    <a:pt x="6" y="97"/>
                    <a:pt x="8" y="97"/>
                  </a:cubicBezTo>
                  <a:cubicBezTo>
                    <a:pt x="8" y="97"/>
                    <a:pt x="8" y="97"/>
                    <a:pt x="8" y="97"/>
                  </a:cubicBezTo>
                  <a:cubicBezTo>
                    <a:pt x="152" y="97"/>
                    <a:pt x="152" y="97"/>
                    <a:pt x="152" y="97"/>
                  </a:cubicBezTo>
                  <a:cubicBezTo>
                    <a:pt x="156" y="97"/>
                    <a:pt x="160" y="93"/>
                    <a:pt x="160" y="89"/>
                  </a:cubicBezTo>
                  <a:lnTo>
                    <a:pt x="160" y="8"/>
                  </a:lnTo>
                  <a:close/>
                  <a:moveTo>
                    <a:pt x="143" y="8"/>
                  </a:moveTo>
                  <a:cubicBezTo>
                    <a:pt x="80" y="52"/>
                    <a:pt x="80" y="52"/>
                    <a:pt x="80" y="52"/>
                  </a:cubicBezTo>
                  <a:cubicBezTo>
                    <a:pt x="17" y="8"/>
                    <a:pt x="17" y="8"/>
                    <a:pt x="17" y="8"/>
                  </a:cubicBezTo>
                  <a:lnTo>
                    <a:pt x="143" y="8"/>
                  </a:lnTo>
                  <a:close/>
                  <a:moveTo>
                    <a:pt x="107" y="60"/>
                  </a:moveTo>
                  <a:cubicBezTo>
                    <a:pt x="144" y="89"/>
                    <a:pt x="144" y="89"/>
                    <a:pt x="144" y="89"/>
                  </a:cubicBezTo>
                  <a:cubicBezTo>
                    <a:pt x="16" y="89"/>
                    <a:pt x="16" y="89"/>
                    <a:pt x="16" y="89"/>
                  </a:cubicBezTo>
                  <a:cubicBezTo>
                    <a:pt x="54" y="60"/>
                    <a:pt x="54" y="60"/>
                    <a:pt x="54" y="60"/>
                  </a:cubicBezTo>
                  <a:cubicBezTo>
                    <a:pt x="55" y="59"/>
                    <a:pt x="56" y="56"/>
                    <a:pt x="54" y="54"/>
                  </a:cubicBezTo>
                  <a:cubicBezTo>
                    <a:pt x="53" y="52"/>
                    <a:pt x="50" y="52"/>
                    <a:pt x="49" y="54"/>
                  </a:cubicBezTo>
                  <a:cubicBezTo>
                    <a:pt x="8" y="85"/>
                    <a:pt x="8" y="85"/>
                    <a:pt x="8" y="85"/>
                  </a:cubicBezTo>
                  <a:cubicBezTo>
                    <a:pt x="8" y="12"/>
                    <a:pt x="8" y="12"/>
                    <a:pt x="8" y="12"/>
                  </a:cubicBezTo>
                  <a:cubicBezTo>
                    <a:pt x="78" y="60"/>
                    <a:pt x="78" y="60"/>
                    <a:pt x="78" y="60"/>
                  </a:cubicBezTo>
                  <a:cubicBezTo>
                    <a:pt x="78" y="61"/>
                    <a:pt x="79" y="61"/>
                    <a:pt x="80" y="61"/>
                  </a:cubicBezTo>
                  <a:cubicBezTo>
                    <a:pt x="81" y="61"/>
                    <a:pt x="82" y="61"/>
                    <a:pt x="82" y="60"/>
                  </a:cubicBezTo>
                  <a:cubicBezTo>
                    <a:pt x="152" y="12"/>
                    <a:pt x="152" y="12"/>
                    <a:pt x="152" y="12"/>
                  </a:cubicBezTo>
                  <a:cubicBezTo>
                    <a:pt x="152" y="85"/>
                    <a:pt x="152" y="85"/>
                    <a:pt x="152" y="85"/>
                  </a:cubicBezTo>
                  <a:cubicBezTo>
                    <a:pt x="112" y="54"/>
                    <a:pt x="112" y="54"/>
                    <a:pt x="112" y="54"/>
                  </a:cubicBezTo>
                  <a:cubicBezTo>
                    <a:pt x="110" y="52"/>
                    <a:pt x="107" y="52"/>
                    <a:pt x="106" y="54"/>
                  </a:cubicBezTo>
                  <a:cubicBezTo>
                    <a:pt x="104" y="56"/>
                    <a:pt x="105" y="59"/>
                    <a:pt x="107" y="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grpSp>
        <p:nvGrpSpPr>
          <p:cNvPr id="1159" name="Google Shape;1159;p225"/>
          <p:cNvGrpSpPr/>
          <p:nvPr/>
        </p:nvGrpSpPr>
        <p:grpSpPr>
          <a:xfrm>
            <a:off x="1278008" y="1433499"/>
            <a:ext cx="914400" cy="1241532"/>
            <a:chOff x="1278008" y="1433499"/>
            <a:chExt cx="914400" cy="1241532"/>
          </a:xfrm>
        </p:grpSpPr>
        <p:sp>
          <p:nvSpPr>
            <p:cNvPr id="1160" name="Google Shape;1160;p225"/>
            <p:cNvSpPr/>
            <p:nvPr/>
          </p:nvSpPr>
          <p:spPr>
            <a:xfrm>
              <a:off x="1278008" y="1433499"/>
              <a:ext cx="914400" cy="914400"/>
            </a:xfrm>
            <a:prstGeom prst="ellipse">
              <a:avLst/>
            </a:prstGeom>
            <a:solidFill>
              <a:schemeClr val="lt1"/>
            </a:solidFill>
            <a:ln>
              <a:noFill/>
            </a:ln>
            <a:effectLst>
              <a:outerShdw blurRad="381000" rotWithShape="0" algn="t" dir="3600000" dist="190500">
                <a:srgbClr val="253C53">
                  <a:alpha val="2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61" name="Google Shape;1161;p225"/>
            <p:cNvSpPr txBox="1"/>
            <p:nvPr/>
          </p:nvSpPr>
          <p:spPr>
            <a:xfrm>
              <a:off x="1278008" y="2347899"/>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Search</a:t>
              </a:r>
              <a:endParaRPr/>
            </a:p>
          </p:txBody>
        </p:sp>
        <p:sp>
          <p:nvSpPr>
            <p:cNvPr id="1162" name="Google Shape;1162;p225"/>
            <p:cNvSpPr/>
            <p:nvPr/>
          </p:nvSpPr>
          <p:spPr>
            <a:xfrm>
              <a:off x="1472302" y="1627024"/>
              <a:ext cx="525813" cy="527350"/>
            </a:xfrm>
            <a:custGeom>
              <a:rect b="b" l="l" r="r" t="t"/>
              <a:pathLst>
                <a:path extrusionOk="0" h="160" w="161">
                  <a:moveTo>
                    <a:pt x="144" y="17"/>
                  </a:moveTo>
                  <a:cubicBezTo>
                    <a:pt x="132" y="6"/>
                    <a:pt x="117" y="0"/>
                    <a:pt x="101" y="0"/>
                  </a:cubicBezTo>
                  <a:cubicBezTo>
                    <a:pt x="85" y="0"/>
                    <a:pt x="70" y="6"/>
                    <a:pt x="59" y="17"/>
                  </a:cubicBezTo>
                  <a:cubicBezTo>
                    <a:pt x="48" y="29"/>
                    <a:pt x="42" y="44"/>
                    <a:pt x="42" y="60"/>
                  </a:cubicBezTo>
                  <a:cubicBezTo>
                    <a:pt x="42" y="69"/>
                    <a:pt x="44" y="78"/>
                    <a:pt x="48" y="86"/>
                  </a:cubicBezTo>
                  <a:cubicBezTo>
                    <a:pt x="34" y="99"/>
                    <a:pt x="34" y="99"/>
                    <a:pt x="34" y="99"/>
                  </a:cubicBezTo>
                  <a:cubicBezTo>
                    <a:pt x="33" y="101"/>
                    <a:pt x="33" y="104"/>
                    <a:pt x="34" y="105"/>
                  </a:cubicBezTo>
                  <a:cubicBezTo>
                    <a:pt x="35" y="106"/>
                    <a:pt x="35" y="106"/>
                    <a:pt x="35" y="106"/>
                  </a:cubicBezTo>
                  <a:cubicBezTo>
                    <a:pt x="5" y="135"/>
                    <a:pt x="5" y="135"/>
                    <a:pt x="5" y="135"/>
                  </a:cubicBezTo>
                  <a:cubicBezTo>
                    <a:pt x="0" y="141"/>
                    <a:pt x="0" y="150"/>
                    <a:pt x="5" y="156"/>
                  </a:cubicBezTo>
                  <a:cubicBezTo>
                    <a:pt x="8" y="158"/>
                    <a:pt x="12" y="160"/>
                    <a:pt x="16" y="160"/>
                  </a:cubicBezTo>
                  <a:cubicBezTo>
                    <a:pt x="20" y="160"/>
                    <a:pt x="23" y="158"/>
                    <a:pt x="26" y="156"/>
                  </a:cubicBezTo>
                  <a:cubicBezTo>
                    <a:pt x="55" y="126"/>
                    <a:pt x="55" y="126"/>
                    <a:pt x="55" y="126"/>
                  </a:cubicBezTo>
                  <a:cubicBezTo>
                    <a:pt x="56" y="127"/>
                    <a:pt x="56" y="127"/>
                    <a:pt x="56" y="127"/>
                  </a:cubicBezTo>
                  <a:cubicBezTo>
                    <a:pt x="56" y="128"/>
                    <a:pt x="58" y="128"/>
                    <a:pt x="59" y="128"/>
                  </a:cubicBezTo>
                  <a:cubicBezTo>
                    <a:pt x="60" y="128"/>
                    <a:pt x="61" y="128"/>
                    <a:pt x="62" y="127"/>
                  </a:cubicBezTo>
                  <a:cubicBezTo>
                    <a:pt x="75" y="113"/>
                    <a:pt x="75" y="113"/>
                    <a:pt x="75" y="113"/>
                  </a:cubicBezTo>
                  <a:cubicBezTo>
                    <a:pt x="83" y="117"/>
                    <a:pt x="92" y="119"/>
                    <a:pt x="101" y="119"/>
                  </a:cubicBezTo>
                  <a:cubicBezTo>
                    <a:pt x="117" y="119"/>
                    <a:pt x="132" y="113"/>
                    <a:pt x="144" y="102"/>
                  </a:cubicBezTo>
                  <a:cubicBezTo>
                    <a:pt x="155" y="91"/>
                    <a:pt x="161" y="76"/>
                    <a:pt x="161" y="60"/>
                  </a:cubicBezTo>
                  <a:cubicBezTo>
                    <a:pt x="161" y="44"/>
                    <a:pt x="155" y="29"/>
                    <a:pt x="144" y="17"/>
                  </a:cubicBezTo>
                  <a:close/>
                  <a:moveTo>
                    <a:pt x="19" y="149"/>
                  </a:moveTo>
                  <a:cubicBezTo>
                    <a:pt x="18" y="150"/>
                    <a:pt x="17" y="151"/>
                    <a:pt x="16" y="151"/>
                  </a:cubicBezTo>
                  <a:cubicBezTo>
                    <a:pt x="14" y="151"/>
                    <a:pt x="13" y="150"/>
                    <a:pt x="12" y="149"/>
                  </a:cubicBezTo>
                  <a:cubicBezTo>
                    <a:pt x="10" y="147"/>
                    <a:pt x="10" y="144"/>
                    <a:pt x="12" y="142"/>
                  </a:cubicBezTo>
                  <a:cubicBezTo>
                    <a:pt x="41" y="112"/>
                    <a:pt x="41" y="112"/>
                    <a:pt x="41" y="112"/>
                  </a:cubicBezTo>
                  <a:cubicBezTo>
                    <a:pt x="49" y="120"/>
                    <a:pt x="49" y="120"/>
                    <a:pt x="49" y="120"/>
                  </a:cubicBezTo>
                  <a:lnTo>
                    <a:pt x="19" y="149"/>
                  </a:lnTo>
                  <a:close/>
                  <a:moveTo>
                    <a:pt x="59" y="117"/>
                  </a:moveTo>
                  <a:cubicBezTo>
                    <a:pt x="59" y="116"/>
                    <a:pt x="59" y="116"/>
                    <a:pt x="59" y="116"/>
                  </a:cubicBezTo>
                  <a:cubicBezTo>
                    <a:pt x="59" y="116"/>
                    <a:pt x="59" y="116"/>
                    <a:pt x="59" y="116"/>
                  </a:cubicBezTo>
                  <a:cubicBezTo>
                    <a:pt x="59" y="116"/>
                    <a:pt x="59" y="116"/>
                    <a:pt x="59" y="116"/>
                  </a:cubicBezTo>
                  <a:cubicBezTo>
                    <a:pt x="45" y="102"/>
                    <a:pt x="45" y="102"/>
                    <a:pt x="45" y="102"/>
                  </a:cubicBezTo>
                  <a:cubicBezTo>
                    <a:pt x="44" y="102"/>
                    <a:pt x="44" y="102"/>
                    <a:pt x="44" y="102"/>
                  </a:cubicBezTo>
                  <a:cubicBezTo>
                    <a:pt x="52" y="94"/>
                    <a:pt x="52" y="94"/>
                    <a:pt x="52" y="94"/>
                  </a:cubicBezTo>
                  <a:cubicBezTo>
                    <a:pt x="54" y="97"/>
                    <a:pt x="57" y="99"/>
                    <a:pt x="59" y="102"/>
                  </a:cubicBezTo>
                  <a:cubicBezTo>
                    <a:pt x="62" y="104"/>
                    <a:pt x="64" y="107"/>
                    <a:pt x="67" y="109"/>
                  </a:cubicBezTo>
                  <a:lnTo>
                    <a:pt x="59" y="117"/>
                  </a:lnTo>
                  <a:close/>
                  <a:moveTo>
                    <a:pt x="137" y="95"/>
                  </a:moveTo>
                  <a:cubicBezTo>
                    <a:pt x="127" y="105"/>
                    <a:pt x="115" y="110"/>
                    <a:pt x="101" y="110"/>
                  </a:cubicBezTo>
                  <a:cubicBezTo>
                    <a:pt x="93" y="110"/>
                    <a:pt x="84" y="108"/>
                    <a:pt x="77" y="104"/>
                  </a:cubicBezTo>
                  <a:cubicBezTo>
                    <a:pt x="77" y="104"/>
                    <a:pt x="77" y="104"/>
                    <a:pt x="77" y="104"/>
                  </a:cubicBezTo>
                  <a:cubicBezTo>
                    <a:pt x="73" y="101"/>
                    <a:pt x="69" y="99"/>
                    <a:pt x="66" y="95"/>
                  </a:cubicBezTo>
                  <a:cubicBezTo>
                    <a:pt x="62" y="92"/>
                    <a:pt x="60" y="88"/>
                    <a:pt x="57" y="84"/>
                  </a:cubicBezTo>
                  <a:cubicBezTo>
                    <a:pt x="57" y="84"/>
                    <a:pt x="57" y="84"/>
                    <a:pt x="57" y="84"/>
                  </a:cubicBezTo>
                  <a:cubicBezTo>
                    <a:pt x="53" y="77"/>
                    <a:pt x="51" y="68"/>
                    <a:pt x="51" y="60"/>
                  </a:cubicBezTo>
                  <a:cubicBezTo>
                    <a:pt x="51" y="46"/>
                    <a:pt x="56" y="34"/>
                    <a:pt x="66" y="24"/>
                  </a:cubicBezTo>
                  <a:cubicBezTo>
                    <a:pt x="75" y="15"/>
                    <a:pt x="88" y="9"/>
                    <a:pt x="101" y="9"/>
                  </a:cubicBezTo>
                  <a:cubicBezTo>
                    <a:pt x="115" y="9"/>
                    <a:pt x="127" y="15"/>
                    <a:pt x="137" y="24"/>
                  </a:cubicBezTo>
                  <a:cubicBezTo>
                    <a:pt x="146" y="34"/>
                    <a:pt x="152" y="46"/>
                    <a:pt x="152" y="60"/>
                  </a:cubicBezTo>
                  <a:cubicBezTo>
                    <a:pt x="152" y="73"/>
                    <a:pt x="146" y="86"/>
                    <a:pt x="137" y="95"/>
                  </a:cubicBezTo>
                  <a:close/>
                  <a:moveTo>
                    <a:pt x="129" y="32"/>
                  </a:moveTo>
                  <a:cubicBezTo>
                    <a:pt x="122" y="24"/>
                    <a:pt x="112" y="20"/>
                    <a:pt x="101" y="20"/>
                  </a:cubicBezTo>
                  <a:cubicBezTo>
                    <a:pt x="91" y="20"/>
                    <a:pt x="81" y="24"/>
                    <a:pt x="73" y="32"/>
                  </a:cubicBezTo>
                  <a:cubicBezTo>
                    <a:pt x="66" y="39"/>
                    <a:pt x="62" y="49"/>
                    <a:pt x="62" y="60"/>
                  </a:cubicBezTo>
                  <a:cubicBezTo>
                    <a:pt x="62" y="70"/>
                    <a:pt x="66" y="80"/>
                    <a:pt x="73" y="88"/>
                  </a:cubicBezTo>
                  <a:cubicBezTo>
                    <a:pt x="81" y="95"/>
                    <a:pt x="91" y="99"/>
                    <a:pt x="101" y="99"/>
                  </a:cubicBezTo>
                  <a:cubicBezTo>
                    <a:pt x="112" y="99"/>
                    <a:pt x="122" y="95"/>
                    <a:pt x="129" y="88"/>
                  </a:cubicBezTo>
                  <a:cubicBezTo>
                    <a:pt x="137" y="80"/>
                    <a:pt x="141" y="70"/>
                    <a:pt x="141" y="60"/>
                  </a:cubicBezTo>
                  <a:cubicBezTo>
                    <a:pt x="141" y="49"/>
                    <a:pt x="137" y="39"/>
                    <a:pt x="129" y="32"/>
                  </a:cubicBezTo>
                  <a:close/>
                  <a:moveTo>
                    <a:pt x="123" y="81"/>
                  </a:moveTo>
                  <a:cubicBezTo>
                    <a:pt x="117" y="87"/>
                    <a:pt x="109" y="90"/>
                    <a:pt x="101" y="90"/>
                  </a:cubicBezTo>
                  <a:cubicBezTo>
                    <a:pt x="93" y="90"/>
                    <a:pt x="86" y="87"/>
                    <a:pt x="80" y="81"/>
                  </a:cubicBezTo>
                  <a:cubicBezTo>
                    <a:pt x="74" y="75"/>
                    <a:pt x="71" y="68"/>
                    <a:pt x="71" y="60"/>
                  </a:cubicBezTo>
                  <a:cubicBezTo>
                    <a:pt x="71" y="52"/>
                    <a:pt x="74" y="44"/>
                    <a:pt x="80" y="38"/>
                  </a:cubicBezTo>
                  <a:cubicBezTo>
                    <a:pt x="86" y="33"/>
                    <a:pt x="93" y="29"/>
                    <a:pt x="101" y="29"/>
                  </a:cubicBezTo>
                  <a:cubicBezTo>
                    <a:pt x="109" y="29"/>
                    <a:pt x="117" y="33"/>
                    <a:pt x="123" y="38"/>
                  </a:cubicBezTo>
                  <a:cubicBezTo>
                    <a:pt x="128" y="44"/>
                    <a:pt x="132" y="52"/>
                    <a:pt x="132" y="60"/>
                  </a:cubicBezTo>
                  <a:cubicBezTo>
                    <a:pt x="132" y="68"/>
                    <a:pt x="128" y="75"/>
                    <a:pt x="123"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grpSp>
        <p:nvGrpSpPr>
          <p:cNvPr id="1163" name="Google Shape;1163;p225"/>
          <p:cNvGrpSpPr/>
          <p:nvPr/>
        </p:nvGrpSpPr>
        <p:grpSpPr>
          <a:xfrm>
            <a:off x="4885913" y="3585321"/>
            <a:ext cx="914400" cy="1241532"/>
            <a:chOff x="4885913" y="4042521"/>
            <a:chExt cx="914400" cy="1241532"/>
          </a:xfrm>
        </p:grpSpPr>
        <p:sp>
          <p:nvSpPr>
            <p:cNvPr id="1164" name="Google Shape;1164;p225"/>
            <p:cNvSpPr/>
            <p:nvPr/>
          </p:nvSpPr>
          <p:spPr>
            <a:xfrm>
              <a:off x="4885913" y="4042521"/>
              <a:ext cx="914400" cy="914400"/>
            </a:xfrm>
            <a:prstGeom prst="ellipse">
              <a:avLst/>
            </a:prstGeom>
            <a:solidFill>
              <a:schemeClr val="lt1"/>
            </a:solidFill>
            <a:ln>
              <a:noFill/>
            </a:ln>
            <a:effectLst>
              <a:outerShdw blurRad="381000" rotWithShape="0" algn="t" dir="3600000" dist="190500">
                <a:srgbClr val="253C53">
                  <a:alpha val="2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65" name="Google Shape;1165;p225"/>
            <p:cNvSpPr txBox="1"/>
            <p:nvPr/>
          </p:nvSpPr>
          <p:spPr>
            <a:xfrm>
              <a:off x="4885913" y="4956921"/>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Social</a:t>
              </a:r>
              <a:endParaRPr/>
            </a:p>
          </p:txBody>
        </p:sp>
        <p:sp>
          <p:nvSpPr>
            <p:cNvPr id="1166" name="Google Shape;1166;p225"/>
            <p:cNvSpPr/>
            <p:nvPr/>
          </p:nvSpPr>
          <p:spPr>
            <a:xfrm>
              <a:off x="5068476" y="4228259"/>
              <a:ext cx="549275" cy="542925"/>
            </a:xfrm>
            <a:custGeom>
              <a:rect b="b" l="l" r="r" t="t"/>
              <a:pathLst>
                <a:path extrusionOk="0" h="158" w="161">
                  <a:moveTo>
                    <a:pt x="94" y="7"/>
                  </a:moveTo>
                  <a:cubicBezTo>
                    <a:pt x="85" y="0"/>
                    <a:pt x="72" y="4"/>
                    <a:pt x="71" y="4"/>
                  </a:cubicBezTo>
                  <a:cubicBezTo>
                    <a:pt x="70" y="5"/>
                    <a:pt x="69" y="6"/>
                    <a:pt x="69" y="7"/>
                  </a:cubicBezTo>
                  <a:cubicBezTo>
                    <a:pt x="69" y="35"/>
                    <a:pt x="69" y="35"/>
                    <a:pt x="69" y="35"/>
                  </a:cubicBezTo>
                  <a:cubicBezTo>
                    <a:pt x="69" y="45"/>
                    <a:pt x="65" y="53"/>
                    <a:pt x="56" y="60"/>
                  </a:cubicBezTo>
                  <a:cubicBezTo>
                    <a:pt x="49" y="65"/>
                    <a:pt x="41" y="67"/>
                    <a:pt x="41" y="67"/>
                  </a:cubicBezTo>
                  <a:cubicBezTo>
                    <a:pt x="41" y="67"/>
                    <a:pt x="41" y="67"/>
                    <a:pt x="41" y="67"/>
                  </a:cubicBezTo>
                  <a:cubicBezTo>
                    <a:pt x="40" y="67"/>
                    <a:pt x="40" y="67"/>
                    <a:pt x="40" y="67"/>
                  </a:cubicBezTo>
                  <a:cubicBezTo>
                    <a:pt x="39" y="66"/>
                    <a:pt x="37" y="65"/>
                    <a:pt x="35" y="65"/>
                  </a:cubicBezTo>
                  <a:cubicBezTo>
                    <a:pt x="6" y="65"/>
                    <a:pt x="6" y="65"/>
                    <a:pt x="6" y="65"/>
                  </a:cubicBezTo>
                  <a:cubicBezTo>
                    <a:pt x="3" y="65"/>
                    <a:pt x="0" y="67"/>
                    <a:pt x="0" y="70"/>
                  </a:cubicBezTo>
                  <a:cubicBezTo>
                    <a:pt x="0" y="149"/>
                    <a:pt x="0" y="149"/>
                    <a:pt x="0" y="149"/>
                  </a:cubicBezTo>
                  <a:cubicBezTo>
                    <a:pt x="0" y="153"/>
                    <a:pt x="3" y="155"/>
                    <a:pt x="6" y="155"/>
                  </a:cubicBezTo>
                  <a:cubicBezTo>
                    <a:pt x="35" y="155"/>
                    <a:pt x="35" y="155"/>
                    <a:pt x="35" y="155"/>
                  </a:cubicBezTo>
                  <a:cubicBezTo>
                    <a:pt x="37" y="155"/>
                    <a:pt x="40" y="153"/>
                    <a:pt x="40" y="151"/>
                  </a:cubicBezTo>
                  <a:cubicBezTo>
                    <a:pt x="44" y="155"/>
                    <a:pt x="50" y="158"/>
                    <a:pt x="56" y="158"/>
                  </a:cubicBezTo>
                  <a:cubicBezTo>
                    <a:pt x="125" y="158"/>
                    <a:pt x="125" y="158"/>
                    <a:pt x="125" y="158"/>
                  </a:cubicBezTo>
                  <a:cubicBezTo>
                    <a:pt x="140" y="158"/>
                    <a:pt x="149" y="150"/>
                    <a:pt x="151" y="136"/>
                  </a:cubicBezTo>
                  <a:cubicBezTo>
                    <a:pt x="160" y="80"/>
                    <a:pt x="160" y="80"/>
                    <a:pt x="160" y="80"/>
                  </a:cubicBezTo>
                  <a:cubicBezTo>
                    <a:pt x="161" y="72"/>
                    <a:pt x="158" y="64"/>
                    <a:pt x="151" y="59"/>
                  </a:cubicBezTo>
                  <a:cubicBezTo>
                    <a:pt x="148" y="57"/>
                    <a:pt x="143" y="55"/>
                    <a:pt x="139" y="55"/>
                  </a:cubicBezTo>
                  <a:cubicBezTo>
                    <a:pt x="103" y="55"/>
                    <a:pt x="103" y="55"/>
                    <a:pt x="103" y="55"/>
                  </a:cubicBezTo>
                  <a:cubicBezTo>
                    <a:pt x="103" y="29"/>
                    <a:pt x="103" y="29"/>
                    <a:pt x="103" y="29"/>
                  </a:cubicBezTo>
                  <a:cubicBezTo>
                    <a:pt x="103" y="19"/>
                    <a:pt x="100" y="11"/>
                    <a:pt x="94" y="7"/>
                  </a:cubicBezTo>
                  <a:close/>
                  <a:moveTo>
                    <a:pt x="34" y="149"/>
                  </a:moveTo>
                  <a:cubicBezTo>
                    <a:pt x="6" y="149"/>
                    <a:pt x="6" y="149"/>
                    <a:pt x="6" y="149"/>
                  </a:cubicBezTo>
                  <a:cubicBezTo>
                    <a:pt x="6" y="71"/>
                    <a:pt x="6" y="71"/>
                    <a:pt x="6" y="71"/>
                  </a:cubicBezTo>
                  <a:cubicBezTo>
                    <a:pt x="34" y="71"/>
                    <a:pt x="34" y="71"/>
                    <a:pt x="34" y="71"/>
                  </a:cubicBezTo>
                  <a:lnTo>
                    <a:pt x="34" y="149"/>
                  </a:lnTo>
                  <a:close/>
                  <a:moveTo>
                    <a:pt x="139" y="61"/>
                  </a:moveTo>
                  <a:cubicBezTo>
                    <a:pt x="142" y="61"/>
                    <a:pt x="145" y="62"/>
                    <a:pt x="148" y="64"/>
                  </a:cubicBezTo>
                  <a:cubicBezTo>
                    <a:pt x="152" y="67"/>
                    <a:pt x="155" y="73"/>
                    <a:pt x="154" y="79"/>
                  </a:cubicBezTo>
                  <a:cubicBezTo>
                    <a:pt x="145" y="136"/>
                    <a:pt x="145" y="136"/>
                    <a:pt x="145" y="136"/>
                  </a:cubicBezTo>
                  <a:cubicBezTo>
                    <a:pt x="145" y="136"/>
                    <a:pt x="145" y="136"/>
                    <a:pt x="145" y="136"/>
                  </a:cubicBezTo>
                  <a:cubicBezTo>
                    <a:pt x="143" y="149"/>
                    <a:pt x="133" y="152"/>
                    <a:pt x="125" y="152"/>
                  </a:cubicBezTo>
                  <a:cubicBezTo>
                    <a:pt x="56" y="152"/>
                    <a:pt x="56" y="152"/>
                    <a:pt x="56" y="152"/>
                  </a:cubicBezTo>
                  <a:cubicBezTo>
                    <a:pt x="47" y="152"/>
                    <a:pt x="40" y="145"/>
                    <a:pt x="40" y="136"/>
                  </a:cubicBezTo>
                  <a:cubicBezTo>
                    <a:pt x="40" y="73"/>
                    <a:pt x="40" y="73"/>
                    <a:pt x="40" y="73"/>
                  </a:cubicBezTo>
                  <a:cubicBezTo>
                    <a:pt x="43" y="72"/>
                    <a:pt x="43" y="72"/>
                    <a:pt x="43" y="72"/>
                  </a:cubicBezTo>
                  <a:cubicBezTo>
                    <a:pt x="44" y="72"/>
                    <a:pt x="51" y="70"/>
                    <a:pt x="59" y="65"/>
                  </a:cubicBezTo>
                  <a:cubicBezTo>
                    <a:pt x="69" y="57"/>
                    <a:pt x="75" y="47"/>
                    <a:pt x="75" y="35"/>
                  </a:cubicBezTo>
                  <a:cubicBezTo>
                    <a:pt x="75" y="10"/>
                    <a:pt x="75" y="10"/>
                    <a:pt x="75" y="10"/>
                  </a:cubicBezTo>
                  <a:cubicBezTo>
                    <a:pt x="79" y="9"/>
                    <a:pt x="85" y="8"/>
                    <a:pt x="90" y="12"/>
                  </a:cubicBezTo>
                  <a:cubicBezTo>
                    <a:pt x="95" y="15"/>
                    <a:pt x="97" y="21"/>
                    <a:pt x="97" y="29"/>
                  </a:cubicBezTo>
                  <a:cubicBezTo>
                    <a:pt x="97" y="58"/>
                    <a:pt x="97" y="58"/>
                    <a:pt x="97" y="58"/>
                  </a:cubicBezTo>
                  <a:cubicBezTo>
                    <a:pt x="97" y="60"/>
                    <a:pt x="98" y="61"/>
                    <a:pt x="100" y="61"/>
                  </a:cubicBezTo>
                  <a:cubicBezTo>
                    <a:pt x="139" y="61"/>
                    <a:pt x="139" y="61"/>
                    <a:pt x="139" y="6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grpSp>
        <p:nvGrpSpPr>
          <p:cNvPr id="1167" name="Google Shape;1167;p225"/>
          <p:cNvGrpSpPr/>
          <p:nvPr/>
        </p:nvGrpSpPr>
        <p:grpSpPr>
          <a:xfrm>
            <a:off x="3593826" y="2019356"/>
            <a:ext cx="914400" cy="1241532"/>
            <a:chOff x="3593826" y="2235256"/>
            <a:chExt cx="914400" cy="1241532"/>
          </a:xfrm>
        </p:grpSpPr>
        <p:sp>
          <p:nvSpPr>
            <p:cNvPr id="1168" name="Google Shape;1168;p225"/>
            <p:cNvSpPr/>
            <p:nvPr/>
          </p:nvSpPr>
          <p:spPr>
            <a:xfrm>
              <a:off x="3593826" y="2235256"/>
              <a:ext cx="914400" cy="914400"/>
            </a:xfrm>
            <a:prstGeom prst="ellipse">
              <a:avLst/>
            </a:prstGeom>
            <a:solidFill>
              <a:schemeClr val="lt1"/>
            </a:solidFill>
            <a:ln>
              <a:noFill/>
            </a:ln>
            <a:effectLst>
              <a:outerShdw blurRad="381000" rotWithShape="0" algn="t" dir="3600000" dist="190500">
                <a:srgbClr val="253C53">
                  <a:alpha val="2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69" name="Google Shape;1169;p225"/>
            <p:cNvSpPr txBox="1"/>
            <p:nvPr/>
          </p:nvSpPr>
          <p:spPr>
            <a:xfrm>
              <a:off x="3593826" y="3149656"/>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Website</a:t>
              </a:r>
              <a:endParaRPr/>
            </a:p>
          </p:txBody>
        </p:sp>
        <p:sp>
          <p:nvSpPr>
            <p:cNvPr id="1170" name="Google Shape;1170;p225"/>
            <p:cNvSpPr/>
            <p:nvPr/>
          </p:nvSpPr>
          <p:spPr>
            <a:xfrm>
              <a:off x="3778770" y="2436869"/>
              <a:ext cx="544513" cy="511175"/>
            </a:xfrm>
            <a:custGeom>
              <a:rect b="b" l="l" r="r" t="t"/>
              <a:pathLst>
                <a:path extrusionOk="0" h="149" w="160">
                  <a:moveTo>
                    <a:pt x="157" y="0"/>
                  </a:moveTo>
                  <a:cubicBezTo>
                    <a:pt x="3" y="0"/>
                    <a:pt x="3" y="0"/>
                    <a:pt x="3" y="0"/>
                  </a:cubicBezTo>
                  <a:cubicBezTo>
                    <a:pt x="1" y="0"/>
                    <a:pt x="0" y="1"/>
                    <a:pt x="0" y="3"/>
                  </a:cubicBezTo>
                  <a:cubicBezTo>
                    <a:pt x="0" y="119"/>
                    <a:pt x="0" y="119"/>
                    <a:pt x="0" y="119"/>
                  </a:cubicBezTo>
                  <a:cubicBezTo>
                    <a:pt x="0" y="120"/>
                    <a:pt x="1" y="122"/>
                    <a:pt x="3" y="122"/>
                  </a:cubicBezTo>
                  <a:cubicBezTo>
                    <a:pt x="60" y="122"/>
                    <a:pt x="60" y="122"/>
                    <a:pt x="60" y="122"/>
                  </a:cubicBezTo>
                  <a:cubicBezTo>
                    <a:pt x="60" y="135"/>
                    <a:pt x="60" y="135"/>
                    <a:pt x="60" y="135"/>
                  </a:cubicBezTo>
                  <a:cubicBezTo>
                    <a:pt x="60" y="139"/>
                    <a:pt x="57" y="142"/>
                    <a:pt x="54" y="142"/>
                  </a:cubicBezTo>
                  <a:cubicBezTo>
                    <a:pt x="37" y="142"/>
                    <a:pt x="37" y="142"/>
                    <a:pt x="37" y="142"/>
                  </a:cubicBezTo>
                  <a:cubicBezTo>
                    <a:pt x="35" y="142"/>
                    <a:pt x="33" y="144"/>
                    <a:pt x="33" y="145"/>
                  </a:cubicBezTo>
                  <a:cubicBezTo>
                    <a:pt x="33" y="147"/>
                    <a:pt x="35" y="149"/>
                    <a:pt x="37" y="149"/>
                  </a:cubicBezTo>
                  <a:cubicBezTo>
                    <a:pt x="123" y="149"/>
                    <a:pt x="123" y="149"/>
                    <a:pt x="123" y="149"/>
                  </a:cubicBezTo>
                  <a:cubicBezTo>
                    <a:pt x="125" y="149"/>
                    <a:pt x="127" y="147"/>
                    <a:pt x="127" y="145"/>
                  </a:cubicBezTo>
                  <a:cubicBezTo>
                    <a:pt x="127" y="144"/>
                    <a:pt x="125" y="142"/>
                    <a:pt x="123" y="142"/>
                  </a:cubicBezTo>
                  <a:cubicBezTo>
                    <a:pt x="106" y="142"/>
                    <a:pt x="106" y="142"/>
                    <a:pt x="106" y="142"/>
                  </a:cubicBezTo>
                  <a:cubicBezTo>
                    <a:pt x="103" y="142"/>
                    <a:pt x="100" y="139"/>
                    <a:pt x="100" y="135"/>
                  </a:cubicBezTo>
                  <a:cubicBezTo>
                    <a:pt x="100" y="122"/>
                    <a:pt x="100" y="122"/>
                    <a:pt x="100" y="122"/>
                  </a:cubicBezTo>
                  <a:cubicBezTo>
                    <a:pt x="157" y="122"/>
                    <a:pt x="157" y="122"/>
                    <a:pt x="157" y="122"/>
                  </a:cubicBezTo>
                  <a:cubicBezTo>
                    <a:pt x="159" y="122"/>
                    <a:pt x="160" y="120"/>
                    <a:pt x="160" y="119"/>
                  </a:cubicBezTo>
                  <a:cubicBezTo>
                    <a:pt x="160" y="3"/>
                    <a:pt x="160" y="3"/>
                    <a:pt x="160" y="3"/>
                  </a:cubicBezTo>
                  <a:cubicBezTo>
                    <a:pt x="160" y="1"/>
                    <a:pt x="159" y="0"/>
                    <a:pt x="157" y="0"/>
                  </a:cubicBezTo>
                  <a:close/>
                  <a:moveTo>
                    <a:pt x="65" y="142"/>
                  </a:moveTo>
                  <a:cubicBezTo>
                    <a:pt x="66" y="140"/>
                    <a:pt x="67" y="138"/>
                    <a:pt x="67" y="135"/>
                  </a:cubicBezTo>
                  <a:cubicBezTo>
                    <a:pt x="67" y="122"/>
                    <a:pt x="67" y="122"/>
                    <a:pt x="67" y="122"/>
                  </a:cubicBezTo>
                  <a:cubicBezTo>
                    <a:pt x="93" y="122"/>
                    <a:pt x="93" y="122"/>
                    <a:pt x="93" y="122"/>
                  </a:cubicBezTo>
                  <a:cubicBezTo>
                    <a:pt x="93" y="135"/>
                    <a:pt x="93" y="135"/>
                    <a:pt x="93" y="135"/>
                  </a:cubicBezTo>
                  <a:cubicBezTo>
                    <a:pt x="93" y="138"/>
                    <a:pt x="94" y="140"/>
                    <a:pt x="95" y="142"/>
                  </a:cubicBezTo>
                  <a:lnTo>
                    <a:pt x="65" y="142"/>
                  </a:lnTo>
                  <a:close/>
                  <a:moveTo>
                    <a:pt x="153" y="115"/>
                  </a:moveTo>
                  <a:cubicBezTo>
                    <a:pt x="7" y="115"/>
                    <a:pt x="7" y="115"/>
                    <a:pt x="7" y="115"/>
                  </a:cubicBezTo>
                  <a:cubicBezTo>
                    <a:pt x="7" y="102"/>
                    <a:pt x="7" y="102"/>
                    <a:pt x="7" y="102"/>
                  </a:cubicBezTo>
                  <a:cubicBezTo>
                    <a:pt x="153" y="102"/>
                    <a:pt x="153" y="102"/>
                    <a:pt x="153" y="102"/>
                  </a:cubicBezTo>
                  <a:lnTo>
                    <a:pt x="153" y="115"/>
                  </a:lnTo>
                  <a:close/>
                  <a:moveTo>
                    <a:pt x="153" y="95"/>
                  </a:moveTo>
                  <a:cubicBezTo>
                    <a:pt x="7" y="95"/>
                    <a:pt x="7" y="95"/>
                    <a:pt x="7" y="95"/>
                  </a:cubicBezTo>
                  <a:cubicBezTo>
                    <a:pt x="7" y="7"/>
                    <a:pt x="7" y="7"/>
                    <a:pt x="7" y="7"/>
                  </a:cubicBezTo>
                  <a:cubicBezTo>
                    <a:pt x="153" y="7"/>
                    <a:pt x="153" y="7"/>
                    <a:pt x="153" y="7"/>
                  </a:cubicBezTo>
                  <a:lnTo>
                    <a:pt x="153" y="95"/>
                  </a:lnTo>
                  <a:close/>
                  <a:moveTo>
                    <a:pt x="109" y="37"/>
                  </a:moveTo>
                  <a:cubicBezTo>
                    <a:pt x="108" y="36"/>
                    <a:pt x="108" y="36"/>
                    <a:pt x="107" y="36"/>
                  </a:cubicBezTo>
                  <a:cubicBezTo>
                    <a:pt x="64" y="32"/>
                    <a:pt x="64" y="32"/>
                    <a:pt x="64" y="32"/>
                  </a:cubicBezTo>
                  <a:cubicBezTo>
                    <a:pt x="62" y="24"/>
                    <a:pt x="62" y="24"/>
                    <a:pt x="62" y="24"/>
                  </a:cubicBezTo>
                  <a:cubicBezTo>
                    <a:pt x="62" y="23"/>
                    <a:pt x="61" y="22"/>
                    <a:pt x="59" y="22"/>
                  </a:cubicBezTo>
                  <a:cubicBezTo>
                    <a:pt x="51" y="22"/>
                    <a:pt x="51" y="22"/>
                    <a:pt x="51" y="22"/>
                  </a:cubicBezTo>
                  <a:cubicBezTo>
                    <a:pt x="50" y="22"/>
                    <a:pt x="48" y="23"/>
                    <a:pt x="48" y="25"/>
                  </a:cubicBezTo>
                  <a:cubicBezTo>
                    <a:pt x="48" y="27"/>
                    <a:pt x="50" y="28"/>
                    <a:pt x="51" y="28"/>
                  </a:cubicBezTo>
                  <a:cubicBezTo>
                    <a:pt x="56" y="28"/>
                    <a:pt x="56" y="28"/>
                    <a:pt x="56" y="28"/>
                  </a:cubicBezTo>
                  <a:cubicBezTo>
                    <a:pt x="58" y="36"/>
                    <a:pt x="58" y="36"/>
                    <a:pt x="58" y="36"/>
                  </a:cubicBezTo>
                  <a:cubicBezTo>
                    <a:pt x="58" y="36"/>
                    <a:pt x="58" y="36"/>
                    <a:pt x="58" y="36"/>
                  </a:cubicBezTo>
                  <a:cubicBezTo>
                    <a:pt x="64" y="61"/>
                    <a:pt x="64" y="61"/>
                    <a:pt x="64" y="61"/>
                  </a:cubicBezTo>
                  <a:cubicBezTo>
                    <a:pt x="61" y="63"/>
                    <a:pt x="58" y="66"/>
                    <a:pt x="58" y="70"/>
                  </a:cubicBezTo>
                  <a:cubicBezTo>
                    <a:pt x="58" y="75"/>
                    <a:pt x="63" y="79"/>
                    <a:pt x="68" y="79"/>
                  </a:cubicBezTo>
                  <a:cubicBezTo>
                    <a:pt x="69" y="79"/>
                    <a:pt x="69" y="79"/>
                    <a:pt x="69" y="79"/>
                  </a:cubicBezTo>
                  <a:cubicBezTo>
                    <a:pt x="68" y="80"/>
                    <a:pt x="66" y="82"/>
                    <a:pt x="66" y="84"/>
                  </a:cubicBezTo>
                  <a:cubicBezTo>
                    <a:pt x="66" y="86"/>
                    <a:pt x="69" y="89"/>
                    <a:pt x="71" y="89"/>
                  </a:cubicBezTo>
                  <a:cubicBezTo>
                    <a:pt x="74" y="89"/>
                    <a:pt x="76" y="86"/>
                    <a:pt x="76" y="84"/>
                  </a:cubicBezTo>
                  <a:cubicBezTo>
                    <a:pt x="76" y="82"/>
                    <a:pt x="75" y="80"/>
                    <a:pt x="73" y="79"/>
                  </a:cubicBezTo>
                  <a:cubicBezTo>
                    <a:pt x="92" y="79"/>
                    <a:pt x="92" y="79"/>
                    <a:pt x="92" y="79"/>
                  </a:cubicBezTo>
                  <a:cubicBezTo>
                    <a:pt x="90" y="80"/>
                    <a:pt x="89" y="82"/>
                    <a:pt x="89" y="84"/>
                  </a:cubicBezTo>
                  <a:cubicBezTo>
                    <a:pt x="89" y="86"/>
                    <a:pt x="91" y="89"/>
                    <a:pt x="94" y="89"/>
                  </a:cubicBezTo>
                  <a:cubicBezTo>
                    <a:pt x="97" y="89"/>
                    <a:pt x="99" y="86"/>
                    <a:pt x="99" y="84"/>
                  </a:cubicBezTo>
                  <a:cubicBezTo>
                    <a:pt x="99" y="82"/>
                    <a:pt x="98" y="80"/>
                    <a:pt x="96" y="79"/>
                  </a:cubicBezTo>
                  <a:cubicBezTo>
                    <a:pt x="97" y="79"/>
                    <a:pt x="97" y="79"/>
                    <a:pt x="97" y="79"/>
                  </a:cubicBezTo>
                  <a:cubicBezTo>
                    <a:pt x="99" y="79"/>
                    <a:pt x="101" y="77"/>
                    <a:pt x="101" y="76"/>
                  </a:cubicBezTo>
                  <a:cubicBezTo>
                    <a:pt x="101" y="74"/>
                    <a:pt x="99" y="72"/>
                    <a:pt x="97" y="72"/>
                  </a:cubicBezTo>
                  <a:cubicBezTo>
                    <a:pt x="68" y="72"/>
                    <a:pt x="68" y="72"/>
                    <a:pt x="68" y="72"/>
                  </a:cubicBezTo>
                  <a:cubicBezTo>
                    <a:pt x="66" y="72"/>
                    <a:pt x="65" y="71"/>
                    <a:pt x="65" y="70"/>
                  </a:cubicBezTo>
                  <a:cubicBezTo>
                    <a:pt x="65" y="68"/>
                    <a:pt x="66" y="67"/>
                    <a:pt x="68" y="67"/>
                  </a:cubicBezTo>
                  <a:cubicBezTo>
                    <a:pt x="68" y="67"/>
                    <a:pt x="68" y="67"/>
                    <a:pt x="68" y="67"/>
                  </a:cubicBezTo>
                  <a:cubicBezTo>
                    <a:pt x="68" y="67"/>
                    <a:pt x="68" y="67"/>
                    <a:pt x="68" y="67"/>
                  </a:cubicBezTo>
                  <a:cubicBezTo>
                    <a:pt x="68" y="67"/>
                    <a:pt x="68" y="67"/>
                    <a:pt x="68" y="67"/>
                  </a:cubicBezTo>
                  <a:cubicBezTo>
                    <a:pt x="100" y="65"/>
                    <a:pt x="100" y="65"/>
                    <a:pt x="100" y="65"/>
                  </a:cubicBezTo>
                  <a:cubicBezTo>
                    <a:pt x="102" y="65"/>
                    <a:pt x="103" y="64"/>
                    <a:pt x="103" y="62"/>
                  </a:cubicBezTo>
                  <a:cubicBezTo>
                    <a:pt x="109" y="40"/>
                    <a:pt x="109" y="40"/>
                    <a:pt x="109" y="40"/>
                  </a:cubicBezTo>
                  <a:cubicBezTo>
                    <a:pt x="110" y="39"/>
                    <a:pt x="110" y="38"/>
                    <a:pt x="109" y="37"/>
                  </a:cubicBezTo>
                  <a:close/>
                  <a:moveTo>
                    <a:pt x="97" y="58"/>
                  </a:moveTo>
                  <a:cubicBezTo>
                    <a:pt x="70" y="60"/>
                    <a:pt x="70" y="60"/>
                    <a:pt x="70" y="60"/>
                  </a:cubicBezTo>
                  <a:cubicBezTo>
                    <a:pt x="66" y="39"/>
                    <a:pt x="66" y="39"/>
                    <a:pt x="66" y="39"/>
                  </a:cubicBezTo>
                  <a:cubicBezTo>
                    <a:pt x="102" y="42"/>
                    <a:pt x="102" y="42"/>
                    <a:pt x="102" y="42"/>
                  </a:cubicBezTo>
                  <a:lnTo>
                    <a:pt x="97" y="58"/>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grpSp>
        <p:nvGrpSpPr>
          <p:cNvPr id="1171" name="Google Shape;1171;p225"/>
          <p:cNvGrpSpPr/>
          <p:nvPr/>
        </p:nvGrpSpPr>
        <p:grpSpPr>
          <a:xfrm>
            <a:off x="2189095" y="2986764"/>
            <a:ext cx="914400" cy="1241532"/>
            <a:chOff x="2570095" y="3202664"/>
            <a:chExt cx="914400" cy="1241532"/>
          </a:xfrm>
        </p:grpSpPr>
        <p:sp>
          <p:nvSpPr>
            <p:cNvPr id="1172" name="Google Shape;1172;p225"/>
            <p:cNvSpPr/>
            <p:nvPr/>
          </p:nvSpPr>
          <p:spPr>
            <a:xfrm>
              <a:off x="2570095" y="3202664"/>
              <a:ext cx="914400" cy="914400"/>
            </a:xfrm>
            <a:prstGeom prst="ellipse">
              <a:avLst/>
            </a:prstGeom>
            <a:solidFill>
              <a:schemeClr val="lt1"/>
            </a:solidFill>
            <a:ln>
              <a:noFill/>
            </a:ln>
            <a:effectLst>
              <a:outerShdw blurRad="381000" rotWithShape="0" algn="t" dir="3600000" dist="190500">
                <a:srgbClr val="253C53">
                  <a:alpha val="2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73" name="Google Shape;1173;p225"/>
            <p:cNvSpPr txBox="1"/>
            <p:nvPr/>
          </p:nvSpPr>
          <p:spPr>
            <a:xfrm>
              <a:off x="2570095" y="4117064"/>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Display</a:t>
              </a:r>
              <a:endParaRPr/>
            </a:p>
          </p:txBody>
        </p:sp>
        <p:sp>
          <p:nvSpPr>
            <p:cNvPr id="1174" name="Google Shape;1174;p225"/>
            <p:cNvSpPr/>
            <p:nvPr/>
          </p:nvSpPr>
          <p:spPr>
            <a:xfrm>
              <a:off x="2754245" y="3432852"/>
              <a:ext cx="546100" cy="454025"/>
            </a:xfrm>
            <a:custGeom>
              <a:rect b="b" l="l" r="r" t="t"/>
              <a:pathLst>
                <a:path extrusionOk="0" h="132" w="160">
                  <a:moveTo>
                    <a:pt x="153" y="0"/>
                  </a:moveTo>
                  <a:cubicBezTo>
                    <a:pt x="7" y="0"/>
                    <a:pt x="7" y="0"/>
                    <a:pt x="7" y="0"/>
                  </a:cubicBezTo>
                  <a:cubicBezTo>
                    <a:pt x="3" y="0"/>
                    <a:pt x="0" y="3"/>
                    <a:pt x="0" y="7"/>
                  </a:cubicBezTo>
                  <a:cubicBezTo>
                    <a:pt x="0" y="125"/>
                    <a:pt x="0" y="125"/>
                    <a:pt x="0" y="125"/>
                  </a:cubicBezTo>
                  <a:cubicBezTo>
                    <a:pt x="0" y="129"/>
                    <a:pt x="3" y="132"/>
                    <a:pt x="7" y="132"/>
                  </a:cubicBezTo>
                  <a:cubicBezTo>
                    <a:pt x="153" y="132"/>
                    <a:pt x="153" y="132"/>
                    <a:pt x="153" y="132"/>
                  </a:cubicBezTo>
                  <a:cubicBezTo>
                    <a:pt x="157" y="132"/>
                    <a:pt x="160" y="129"/>
                    <a:pt x="160" y="125"/>
                  </a:cubicBezTo>
                  <a:cubicBezTo>
                    <a:pt x="160" y="7"/>
                    <a:pt x="160" y="7"/>
                    <a:pt x="160" y="7"/>
                  </a:cubicBezTo>
                  <a:cubicBezTo>
                    <a:pt x="160" y="3"/>
                    <a:pt x="157" y="0"/>
                    <a:pt x="153" y="0"/>
                  </a:cubicBezTo>
                  <a:close/>
                  <a:moveTo>
                    <a:pt x="153" y="125"/>
                  </a:moveTo>
                  <a:cubicBezTo>
                    <a:pt x="7" y="125"/>
                    <a:pt x="7" y="125"/>
                    <a:pt x="7" y="125"/>
                  </a:cubicBezTo>
                  <a:cubicBezTo>
                    <a:pt x="7" y="125"/>
                    <a:pt x="7" y="125"/>
                    <a:pt x="7" y="125"/>
                  </a:cubicBezTo>
                  <a:cubicBezTo>
                    <a:pt x="7" y="7"/>
                    <a:pt x="7" y="7"/>
                    <a:pt x="7" y="7"/>
                  </a:cubicBezTo>
                  <a:cubicBezTo>
                    <a:pt x="153" y="7"/>
                    <a:pt x="153" y="7"/>
                    <a:pt x="153" y="7"/>
                  </a:cubicBezTo>
                  <a:lnTo>
                    <a:pt x="153" y="125"/>
                  </a:lnTo>
                  <a:close/>
                  <a:moveTo>
                    <a:pt x="140" y="17"/>
                  </a:moveTo>
                  <a:cubicBezTo>
                    <a:pt x="20" y="17"/>
                    <a:pt x="20" y="17"/>
                    <a:pt x="20" y="17"/>
                  </a:cubicBezTo>
                  <a:cubicBezTo>
                    <a:pt x="18" y="17"/>
                    <a:pt x="17" y="18"/>
                    <a:pt x="17" y="20"/>
                  </a:cubicBezTo>
                  <a:cubicBezTo>
                    <a:pt x="17" y="98"/>
                    <a:pt x="17" y="98"/>
                    <a:pt x="17" y="98"/>
                  </a:cubicBezTo>
                  <a:cubicBezTo>
                    <a:pt x="17" y="100"/>
                    <a:pt x="18" y="102"/>
                    <a:pt x="20" y="102"/>
                  </a:cubicBezTo>
                  <a:cubicBezTo>
                    <a:pt x="140" y="102"/>
                    <a:pt x="140" y="102"/>
                    <a:pt x="140" y="102"/>
                  </a:cubicBezTo>
                  <a:cubicBezTo>
                    <a:pt x="142" y="102"/>
                    <a:pt x="143" y="100"/>
                    <a:pt x="143" y="98"/>
                  </a:cubicBezTo>
                  <a:cubicBezTo>
                    <a:pt x="143" y="20"/>
                    <a:pt x="143" y="20"/>
                    <a:pt x="143" y="20"/>
                  </a:cubicBezTo>
                  <a:cubicBezTo>
                    <a:pt x="143" y="18"/>
                    <a:pt x="142" y="17"/>
                    <a:pt x="140" y="17"/>
                  </a:cubicBezTo>
                  <a:close/>
                  <a:moveTo>
                    <a:pt x="24" y="24"/>
                  </a:moveTo>
                  <a:cubicBezTo>
                    <a:pt x="136" y="24"/>
                    <a:pt x="136" y="24"/>
                    <a:pt x="136" y="24"/>
                  </a:cubicBezTo>
                  <a:cubicBezTo>
                    <a:pt x="136" y="84"/>
                    <a:pt x="136" y="84"/>
                    <a:pt x="136" y="84"/>
                  </a:cubicBezTo>
                  <a:cubicBezTo>
                    <a:pt x="114" y="61"/>
                    <a:pt x="114" y="61"/>
                    <a:pt x="114" y="61"/>
                  </a:cubicBezTo>
                  <a:cubicBezTo>
                    <a:pt x="113" y="60"/>
                    <a:pt x="110" y="60"/>
                    <a:pt x="109" y="61"/>
                  </a:cubicBezTo>
                  <a:cubicBezTo>
                    <a:pt x="95" y="75"/>
                    <a:pt x="95" y="75"/>
                    <a:pt x="95" y="75"/>
                  </a:cubicBezTo>
                  <a:cubicBezTo>
                    <a:pt x="64" y="44"/>
                    <a:pt x="64" y="44"/>
                    <a:pt x="64" y="44"/>
                  </a:cubicBezTo>
                  <a:cubicBezTo>
                    <a:pt x="63" y="42"/>
                    <a:pt x="61" y="42"/>
                    <a:pt x="59" y="44"/>
                  </a:cubicBezTo>
                  <a:cubicBezTo>
                    <a:pt x="24" y="79"/>
                    <a:pt x="24" y="79"/>
                    <a:pt x="24" y="79"/>
                  </a:cubicBezTo>
                  <a:cubicBezTo>
                    <a:pt x="24" y="24"/>
                    <a:pt x="24" y="24"/>
                    <a:pt x="24" y="24"/>
                  </a:cubicBezTo>
                  <a:close/>
                  <a:moveTo>
                    <a:pt x="24" y="95"/>
                  </a:moveTo>
                  <a:cubicBezTo>
                    <a:pt x="24" y="89"/>
                    <a:pt x="24" y="89"/>
                    <a:pt x="24" y="89"/>
                  </a:cubicBezTo>
                  <a:cubicBezTo>
                    <a:pt x="62" y="51"/>
                    <a:pt x="62" y="51"/>
                    <a:pt x="62" y="51"/>
                  </a:cubicBezTo>
                  <a:cubicBezTo>
                    <a:pt x="105" y="95"/>
                    <a:pt x="105" y="95"/>
                    <a:pt x="105" y="95"/>
                  </a:cubicBezTo>
                  <a:lnTo>
                    <a:pt x="24" y="95"/>
                  </a:lnTo>
                  <a:close/>
                  <a:moveTo>
                    <a:pt x="136" y="95"/>
                  </a:moveTo>
                  <a:cubicBezTo>
                    <a:pt x="115" y="95"/>
                    <a:pt x="115" y="95"/>
                    <a:pt x="115" y="95"/>
                  </a:cubicBezTo>
                  <a:cubicBezTo>
                    <a:pt x="115" y="95"/>
                    <a:pt x="115" y="95"/>
                    <a:pt x="115" y="95"/>
                  </a:cubicBezTo>
                  <a:cubicBezTo>
                    <a:pt x="100" y="80"/>
                    <a:pt x="100" y="80"/>
                    <a:pt x="100" y="80"/>
                  </a:cubicBezTo>
                  <a:cubicBezTo>
                    <a:pt x="111" y="69"/>
                    <a:pt x="111" y="69"/>
                    <a:pt x="111" y="69"/>
                  </a:cubicBezTo>
                  <a:cubicBezTo>
                    <a:pt x="135" y="93"/>
                    <a:pt x="135" y="93"/>
                    <a:pt x="135" y="93"/>
                  </a:cubicBezTo>
                  <a:cubicBezTo>
                    <a:pt x="136" y="93"/>
                    <a:pt x="136" y="93"/>
                    <a:pt x="136" y="93"/>
                  </a:cubicBezTo>
                  <a:cubicBezTo>
                    <a:pt x="136" y="95"/>
                    <a:pt x="136" y="95"/>
                    <a:pt x="136" y="95"/>
                  </a:cubicBezTo>
                  <a:close/>
                  <a:moveTo>
                    <a:pt x="95" y="31"/>
                  </a:moveTo>
                  <a:cubicBezTo>
                    <a:pt x="88" y="31"/>
                    <a:pt x="82" y="37"/>
                    <a:pt x="82" y="44"/>
                  </a:cubicBezTo>
                  <a:cubicBezTo>
                    <a:pt x="82" y="51"/>
                    <a:pt x="88" y="57"/>
                    <a:pt x="95" y="57"/>
                  </a:cubicBezTo>
                  <a:cubicBezTo>
                    <a:pt x="102" y="57"/>
                    <a:pt x="108" y="51"/>
                    <a:pt x="108" y="44"/>
                  </a:cubicBezTo>
                  <a:cubicBezTo>
                    <a:pt x="108" y="37"/>
                    <a:pt x="102" y="31"/>
                    <a:pt x="95" y="31"/>
                  </a:cubicBezTo>
                  <a:close/>
                  <a:moveTo>
                    <a:pt x="95" y="50"/>
                  </a:moveTo>
                  <a:cubicBezTo>
                    <a:pt x="92" y="50"/>
                    <a:pt x="89" y="47"/>
                    <a:pt x="89" y="44"/>
                  </a:cubicBezTo>
                  <a:cubicBezTo>
                    <a:pt x="89" y="40"/>
                    <a:pt x="92" y="38"/>
                    <a:pt x="95" y="38"/>
                  </a:cubicBezTo>
                  <a:cubicBezTo>
                    <a:pt x="99" y="38"/>
                    <a:pt x="101" y="40"/>
                    <a:pt x="101" y="44"/>
                  </a:cubicBezTo>
                  <a:cubicBezTo>
                    <a:pt x="101" y="47"/>
                    <a:pt x="99" y="50"/>
                    <a:pt x="95" y="50"/>
                  </a:cubicBezTo>
                  <a:close/>
                  <a:moveTo>
                    <a:pt x="51" y="110"/>
                  </a:moveTo>
                  <a:cubicBezTo>
                    <a:pt x="20" y="110"/>
                    <a:pt x="20" y="110"/>
                    <a:pt x="20" y="110"/>
                  </a:cubicBezTo>
                  <a:cubicBezTo>
                    <a:pt x="18" y="110"/>
                    <a:pt x="17" y="111"/>
                    <a:pt x="17" y="113"/>
                  </a:cubicBezTo>
                  <a:cubicBezTo>
                    <a:pt x="17" y="115"/>
                    <a:pt x="18" y="117"/>
                    <a:pt x="20" y="117"/>
                  </a:cubicBezTo>
                  <a:cubicBezTo>
                    <a:pt x="51" y="117"/>
                    <a:pt x="51" y="117"/>
                    <a:pt x="51" y="117"/>
                  </a:cubicBezTo>
                  <a:cubicBezTo>
                    <a:pt x="53" y="117"/>
                    <a:pt x="55" y="115"/>
                    <a:pt x="55" y="113"/>
                  </a:cubicBezTo>
                  <a:cubicBezTo>
                    <a:pt x="55" y="111"/>
                    <a:pt x="53" y="110"/>
                    <a:pt x="51" y="110"/>
                  </a:cubicBezTo>
                  <a:close/>
                  <a:moveTo>
                    <a:pt x="75" y="110"/>
                  </a:moveTo>
                  <a:cubicBezTo>
                    <a:pt x="67" y="110"/>
                    <a:pt x="67" y="110"/>
                    <a:pt x="67" y="110"/>
                  </a:cubicBezTo>
                  <a:cubicBezTo>
                    <a:pt x="65" y="110"/>
                    <a:pt x="64" y="111"/>
                    <a:pt x="64" y="113"/>
                  </a:cubicBezTo>
                  <a:cubicBezTo>
                    <a:pt x="64" y="115"/>
                    <a:pt x="65" y="117"/>
                    <a:pt x="67" y="117"/>
                  </a:cubicBezTo>
                  <a:cubicBezTo>
                    <a:pt x="75" y="117"/>
                    <a:pt x="75" y="117"/>
                    <a:pt x="75" y="117"/>
                  </a:cubicBezTo>
                  <a:cubicBezTo>
                    <a:pt x="77" y="117"/>
                    <a:pt x="79" y="115"/>
                    <a:pt x="79" y="113"/>
                  </a:cubicBezTo>
                  <a:cubicBezTo>
                    <a:pt x="79" y="111"/>
                    <a:pt x="77" y="110"/>
                    <a:pt x="75" y="1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sp>
        <p:nvSpPr>
          <p:cNvPr id="1175" name="Google Shape;1175;p225"/>
          <p:cNvSpPr/>
          <p:nvPr/>
        </p:nvSpPr>
        <p:spPr>
          <a:xfrm>
            <a:off x="1791313" y="5983848"/>
            <a:ext cx="4294138" cy="686713"/>
          </a:xfrm>
          <a:prstGeom prst="roundRect">
            <a:avLst>
              <a:gd fmla="val 16667" name="adj"/>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1800">
                <a:solidFill>
                  <a:schemeClr val="dk1"/>
                </a:solidFill>
                <a:latin typeface="Montserrat"/>
                <a:ea typeface="Montserrat"/>
                <a:cs typeface="Montserrat"/>
                <a:sym typeface="Montserrat"/>
              </a:rPr>
              <a:t>DIGITAL EXPERIENCE</a:t>
            </a:r>
            <a:endParaRPr/>
          </a:p>
          <a:p>
            <a:pPr indent="0" lvl="0" marL="0" marR="0" rtl="0" algn="ctr">
              <a:spcBef>
                <a:spcPts val="600"/>
              </a:spcBef>
              <a:spcAft>
                <a:spcPts val="0"/>
              </a:spcAft>
              <a:buNone/>
            </a:pPr>
            <a:r>
              <a:rPr lang="en-US" sz="1400">
                <a:solidFill>
                  <a:schemeClr val="dk1"/>
                </a:solidFill>
                <a:latin typeface="Montserrat"/>
                <a:ea typeface="Montserrat"/>
                <a:cs typeface="Montserrat"/>
                <a:sym typeface="Montserrat"/>
              </a:rPr>
              <a:t>Impressions &amp; Clicks</a:t>
            </a:r>
            <a:endParaRPr/>
          </a:p>
        </p:txBody>
      </p:sp>
      <p:sp>
        <p:nvSpPr>
          <p:cNvPr id="1176" name="Google Shape;1176;p225"/>
          <p:cNvSpPr/>
          <p:nvPr/>
        </p:nvSpPr>
        <p:spPr>
          <a:xfrm>
            <a:off x="7702469" y="5983848"/>
            <a:ext cx="4294138" cy="686713"/>
          </a:xfrm>
          <a:prstGeom prst="roundRect">
            <a:avLst>
              <a:gd fmla="val 16667" name="adj"/>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1800">
                <a:solidFill>
                  <a:schemeClr val="lt1"/>
                </a:solidFill>
                <a:latin typeface="Montserrat"/>
                <a:ea typeface="Montserrat"/>
                <a:cs typeface="Montserrat"/>
                <a:sym typeface="Montserrat"/>
              </a:rPr>
              <a:t>OFFLINE CALL EXPERIENCE</a:t>
            </a:r>
            <a:endParaRPr/>
          </a:p>
          <a:p>
            <a:pPr indent="0" lvl="0" marL="0" marR="0" rtl="0" algn="ctr">
              <a:spcBef>
                <a:spcPts val="600"/>
              </a:spcBef>
              <a:spcAft>
                <a:spcPts val="0"/>
              </a:spcAft>
              <a:buNone/>
            </a:pPr>
            <a:r>
              <a:rPr lang="en-US" sz="1400">
                <a:solidFill>
                  <a:schemeClr val="lt1"/>
                </a:solidFill>
                <a:latin typeface="Montserrat"/>
                <a:ea typeface="Montserrat"/>
                <a:cs typeface="Montserrat"/>
                <a:sym typeface="Montserrat"/>
              </a:rPr>
              <a:t>Conversions &amp; Revenue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226"/>
          <p:cNvSpPr/>
          <p:nvPr/>
        </p:nvSpPr>
        <p:spPr>
          <a:xfrm>
            <a:off x="1692388" y="2648323"/>
            <a:ext cx="2377500" cy="2747700"/>
          </a:xfrm>
          <a:prstGeom prst="rect">
            <a:avLst/>
          </a:prstGeom>
          <a:solidFill>
            <a:srgbClr val="FFFFFF"/>
          </a:solidFill>
          <a:ln>
            <a:noFill/>
          </a:ln>
          <a:effectLst>
            <a:outerShdw blurRad="257175" rotWithShape="0" algn="t" dir="5400000" dist="123825">
              <a:srgbClr val="00372E">
                <a:alpha val="20000"/>
              </a:srgbClr>
            </a:outerShdw>
          </a:effectLst>
        </p:spPr>
        <p:txBody>
          <a:bodyPr anchorCtr="0" anchor="t" bIns="0" lIns="182875" spcFirstLastPara="1" rIns="182875" wrap="square" tIns="1737350">
            <a:noAutofit/>
          </a:bodyPr>
          <a:lstStyle/>
          <a:p>
            <a:pPr indent="0" lvl="0" marL="0" marR="0" rtl="0" algn="l">
              <a:lnSpc>
                <a:spcPct val="130000"/>
              </a:lnSpc>
              <a:spcBef>
                <a:spcPts val="0"/>
              </a:spcBef>
              <a:spcAft>
                <a:spcPts val="0"/>
              </a:spcAft>
              <a:buNone/>
            </a:pPr>
            <a:r>
              <a:t/>
            </a:r>
            <a:endParaRPr sz="1000">
              <a:solidFill>
                <a:schemeClr val="dk1"/>
              </a:solidFill>
              <a:latin typeface="Montserrat"/>
              <a:ea typeface="Montserrat"/>
              <a:cs typeface="Montserrat"/>
              <a:sym typeface="Montserrat"/>
            </a:endParaRPr>
          </a:p>
        </p:txBody>
      </p:sp>
      <p:sp>
        <p:nvSpPr>
          <p:cNvPr id="1182" name="Google Shape;1182;p226"/>
          <p:cNvSpPr/>
          <p:nvPr/>
        </p:nvSpPr>
        <p:spPr>
          <a:xfrm>
            <a:off x="1910093" y="3612294"/>
            <a:ext cx="2007300" cy="2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800">
                <a:solidFill>
                  <a:schemeClr val="dk1"/>
                </a:solidFill>
                <a:latin typeface="Montserrat"/>
                <a:ea typeface="Montserrat"/>
                <a:cs typeface="Montserrat"/>
                <a:sym typeface="Montserrat"/>
              </a:rPr>
              <a:t>Marketing</a:t>
            </a:r>
            <a:endParaRPr/>
          </a:p>
        </p:txBody>
      </p:sp>
      <p:grpSp>
        <p:nvGrpSpPr>
          <p:cNvPr id="1183" name="Google Shape;1183;p226"/>
          <p:cNvGrpSpPr/>
          <p:nvPr/>
        </p:nvGrpSpPr>
        <p:grpSpPr>
          <a:xfrm>
            <a:off x="4077875" y="4057351"/>
            <a:ext cx="5158500" cy="5200900"/>
            <a:chOff x="1093014" y="2426304"/>
            <a:chExt cx="1721049" cy="1735195"/>
          </a:xfrm>
        </p:grpSpPr>
        <p:sp>
          <p:nvSpPr>
            <p:cNvPr id="1184" name="Google Shape;1184;p226"/>
            <p:cNvSpPr/>
            <p:nvPr/>
          </p:nvSpPr>
          <p:spPr>
            <a:xfrm>
              <a:off x="1323963" y="2426304"/>
              <a:ext cx="1490100" cy="1490100"/>
            </a:xfrm>
            <a:prstGeom prst="ellipse">
              <a:avLst/>
            </a:prstGeom>
            <a:solidFill>
              <a:schemeClr val="accent1">
                <a:alpha val="20000"/>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185" name="Google Shape;1185;p226"/>
            <p:cNvSpPr/>
            <p:nvPr/>
          </p:nvSpPr>
          <p:spPr>
            <a:xfrm>
              <a:off x="1093014" y="2671399"/>
              <a:ext cx="1490100" cy="1490100"/>
            </a:xfrm>
            <a:prstGeom prst="ellipse">
              <a:avLst/>
            </a:prstGeom>
            <a:noFill/>
            <a:ln cap="flat" cmpd="sng" w="12700">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
        <p:nvSpPr>
          <p:cNvPr id="1186" name="Google Shape;1186;p226"/>
          <p:cNvSpPr txBox="1"/>
          <p:nvPr>
            <p:ph type="title"/>
          </p:nvPr>
        </p:nvSpPr>
        <p:spPr>
          <a:xfrm>
            <a:off x="1714499" y="870502"/>
            <a:ext cx="10140000" cy="1249800"/>
          </a:xfrm>
          <a:prstGeom prst="rect">
            <a:avLst/>
          </a:prstGeom>
          <a:noFill/>
          <a:ln>
            <a:noFill/>
          </a:ln>
        </p:spPr>
        <p:txBody>
          <a:bodyPr anchorCtr="0" anchor="t" bIns="0" lIns="0" spcFirstLastPara="1" rIns="0" wrap="square" tIns="365750">
            <a:noAutofit/>
          </a:bodyPr>
          <a:lstStyle/>
          <a:p>
            <a:pPr indent="0" lvl="0" marL="0" rtl="0" algn="l">
              <a:lnSpc>
                <a:spcPct val="100000"/>
              </a:lnSpc>
              <a:spcBef>
                <a:spcPts val="0"/>
              </a:spcBef>
              <a:spcAft>
                <a:spcPts val="0"/>
              </a:spcAft>
              <a:buClr>
                <a:schemeClr val="dk1"/>
              </a:buClr>
              <a:buSzPts val="3200"/>
              <a:buFont typeface="Montserrat"/>
              <a:buNone/>
            </a:pPr>
            <a:r>
              <a:rPr lang="en-US"/>
              <a:t>Business Benefit of Conversation Intelligence</a:t>
            </a:r>
            <a:endParaRPr/>
          </a:p>
        </p:txBody>
      </p:sp>
      <p:sp>
        <p:nvSpPr>
          <p:cNvPr id="1187" name="Google Shape;1187;p226"/>
          <p:cNvSpPr/>
          <p:nvPr/>
        </p:nvSpPr>
        <p:spPr>
          <a:xfrm>
            <a:off x="1910093" y="4088509"/>
            <a:ext cx="2007300" cy="1013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lang="en-US" sz="1400">
                <a:solidFill>
                  <a:schemeClr val="dk1"/>
                </a:solidFill>
                <a:latin typeface="Montserrat"/>
                <a:ea typeface="Montserrat"/>
                <a:cs typeface="Montserrat"/>
                <a:sym typeface="Montserrat"/>
              </a:rPr>
              <a:t>Drive higher returns and reveal </a:t>
            </a:r>
            <a:r>
              <a:rPr b="1" lang="en-US" sz="1400">
                <a:solidFill>
                  <a:schemeClr val="dk1"/>
                </a:solidFill>
                <a:latin typeface="Montserrat"/>
                <a:ea typeface="Montserrat"/>
                <a:cs typeface="Montserrat"/>
                <a:sym typeface="Montserrat"/>
              </a:rPr>
              <a:t>true attribution</a:t>
            </a:r>
            <a:r>
              <a:rPr lang="en-US" sz="1400">
                <a:solidFill>
                  <a:schemeClr val="dk1"/>
                </a:solidFill>
                <a:latin typeface="Montserrat"/>
                <a:ea typeface="Montserrat"/>
                <a:cs typeface="Montserrat"/>
                <a:sym typeface="Montserrat"/>
              </a:rPr>
              <a:t> on digital advertising</a:t>
            </a:r>
            <a:endParaRPr/>
          </a:p>
        </p:txBody>
      </p:sp>
      <p:sp>
        <p:nvSpPr>
          <p:cNvPr id="1188" name="Google Shape;1188;p226"/>
          <p:cNvSpPr/>
          <p:nvPr/>
        </p:nvSpPr>
        <p:spPr>
          <a:xfrm>
            <a:off x="6695281" y="2648323"/>
            <a:ext cx="2377500" cy="2747700"/>
          </a:xfrm>
          <a:prstGeom prst="rect">
            <a:avLst/>
          </a:prstGeom>
          <a:solidFill>
            <a:srgbClr val="FFFFFF"/>
          </a:solidFill>
          <a:ln>
            <a:noFill/>
          </a:ln>
          <a:effectLst>
            <a:outerShdw blurRad="254000" rotWithShape="0" algn="t" dir="5400000" dist="127000">
              <a:srgbClr val="00372E">
                <a:alpha val="20000"/>
              </a:srgbClr>
            </a:outerShdw>
          </a:effectLst>
        </p:spPr>
        <p:txBody>
          <a:bodyPr anchorCtr="0" anchor="t" bIns="0" lIns="182875" spcFirstLastPara="1" rIns="182875" wrap="square" tIns="1737350">
            <a:noAutofit/>
          </a:bodyPr>
          <a:lstStyle/>
          <a:p>
            <a:pPr indent="0" lvl="0" marL="0" marR="0" rtl="0" algn="l">
              <a:lnSpc>
                <a:spcPct val="130000"/>
              </a:lnSpc>
              <a:spcBef>
                <a:spcPts val="0"/>
              </a:spcBef>
              <a:spcAft>
                <a:spcPts val="0"/>
              </a:spcAft>
              <a:buNone/>
            </a:pPr>
            <a:r>
              <a:t/>
            </a:r>
            <a:endParaRPr sz="1000">
              <a:solidFill>
                <a:schemeClr val="dk1"/>
              </a:solidFill>
              <a:latin typeface="Montserrat"/>
              <a:ea typeface="Montserrat"/>
              <a:cs typeface="Montserrat"/>
              <a:sym typeface="Montserrat"/>
            </a:endParaRPr>
          </a:p>
        </p:txBody>
      </p:sp>
      <p:sp>
        <p:nvSpPr>
          <p:cNvPr id="1189" name="Google Shape;1189;p226"/>
          <p:cNvSpPr/>
          <p:nvPr/>
        </p:nvSpPr>
        <p:spPr>
          <a:xfrm>
            <a:off x="6912987" y="3612294"/>
            <a:ext cx="1943400" cy="2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800">
                <a:solidFill>
                  <a:schemeClr val="dk1"/>
                </a:solidFill>
                <a:latin typeface="Montserrat"/>
                <a:ea typeface="Montserrat"/>
                <a:cs typeface="Montserrat"/>
                <a:sym typeface="Montserrat"/>
              </a:rPr>
              <a:t>eCommerce</a:t>
            </a:r>
            <a:endParaRPr/>
          </a:p>
        </p:txBody>
      </p:sp>
      <p:sp>
        <p:nvSpPr>
          <p:cNvPr id="1190" name="Google Shape;1190;p226"/>
          <p:cNvSpPr/>
          <p:nvPr/>
        </p:nvSpPr>
        <p:spPr>
          <a:xfrm>
            <a:off x="6912985" y="4088509"/>
            <a:ext cx="1943400" cy="1013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lang="en-US" sz="1400">
                <a:solidFill>
                  <a:schemeClr val="dk1"/>
                </a:solidFill>
                <a:latin typeface="Montserrat"/>
                <a:ea typeface="Montserrat"/>
                <a:cs typeface="Montserrat"/>
                <a:sym typeface="Montserrat"/>
              </a:rPr>
              <a:t>Improve </a:t>
            </a:r>
            <a:r>
              <a:rPr b="1" lang="en-US" sz="1400">
                <a:solidFill>
                  <a:schemeClr val="dk1"/>
                </a:solidFill>
                <a:latin typeface="Montserrat"/>
                <a:ea typeface="Montserrat"/>
                <a:cs typeface="Montserrat"/>
                <a:sym typeface="Montserrat"/>
              </a:rPr>
              <a:t>digital conversion rates</a:t>
            </a:r>
            <a:r>
              <a:rPr lang="en-US" sz="1400">
                <a:solidFill>
                  <a:schemeClr val="dk1"/>
                </a:solidFill>
                <a:latin typeface="Montserrat"/>
                <a:ea typeface="Montserrat"/>
                <a:cs typeface="Montserrat"/>
                <a:sym typeface="Montserrat"/>
              </a:rPr>
              <a:t> and decrease cart abandonment</a:t>
            </a:r>
            <a:endParaRPr/>
          </a:p>
        </p:txBody>
      </p:sp>
      <p:pic>
        <p:nvPicPr>
          <p:cNvPr id="1191" name="Google Shape;1191;p226"/>
          <p:cNvPicPr preferRelativeResize="0"/>
          <p:nvPr/>
        </p:nvPicPr>
        <p:blipFill rotWithShape="1">
          <a:blip r:embed="rId3">
            <a:alphaModFix/>
          </a:blip>
          <a:srcRect b="0" l="0" r="0" t="0"/>
          <a:stretch/>
        </p:blipFill>
        <p:spPr>
          <a:xfrm>
            <a:off x="6912985" y="2857191"/>
            <a:ext cx="609600" cy="609600"/>
          </a:xfrm>
          <a:prstGeom prst="rect">
            <a:avLst/>
          </a:prstGeom>
          <a:noFill/>
          <a:ln>
            <a:noFill/>
          </a:ln>
        </p:spPr>
      </p:pic>
      <p:pic>
        <p:nvPicPr>
          <p:cNvPr id="1192" name="Google Shape;1192;p226"/>
          <p:cNvPicPr preferRelativeResize="0"/>
          <p:nvPr/>
        </p:nvPicPr>
        <p:blipFill rotWithShape="1">
          <a:blip r:embed="rId4">
            <a:alphaModFix/>
          </a:blip>
          <a:srcRect b="0" l="0" r="0" t="0"/>
          <a:stretch/>
        </p:blipFill>
        <p:spPr>
          <a:xfrm>
            <a:off x="1910093" y="2857191"/>
            <a:ext cx="609600" cy="609600"/>
          </a:xfrm>
          <a:prstGeom prst="rect">
            <a:avLst/>
          </a:prstGeom>
          <a:noFill/>
          <a:ln>
            <a:noFill/>
          </a:ln>
        </p:spPr>
      </p:pic>
      <p:grpSp>
        <p:nvGrpSpPr>
          <p:cNvPr id="1193" name="Google Shape;1193;p226"/>
          <p:cNvGrpSpPr/>
          <p:nvPr/>
        </p:nvGrpSpPr>
        <p:grpSpPr>
          <a:xfrm>
            <a:off x="4193827" y="2648323"/>
            <a:ext cx="2377500" cy="2747700"/>
            <a:chOff x="6712489" y="2648323"/>
            <a:chExt cx="2377500" cy="2747700"/>
          </a:xfrm>
        </p:grpSpPr>
        <p:sp>
          <p:nvSpPr>
            <p:cNvPr id="1194" name="Google Shape;1194;p226"/>
            <p:cNvSpPr/>
            <p:nvPr/>
          </p:nvSpPr>
          <p:spPr>
            <a:xfrm>
              <a:off x="6712489" y="2648323"/>
              <a:ext cx="2377500" cy="2747700"/>
            </a:xfrm>
            <a:prstGeom prst="rect">
              <a:avLst/>
            </a:prstGeom>
            <a:solidFill>
              <a:srgbClr val="FFFFFF"/>
            </a:solidFill>
            <a:ln>
              <a:noFill/>
            </a:ln>
            <a:effectLst>
              <a:outerShdw blurRad="254000" rotWithShape="0" algn="t" dir="5400000" dist="127000">
                <a:srgbClr val="00372E">
                  <a:alpha val="20000"/>
                </a:srgbClr>
              </a:outerShdw>
            </a:effectLst>
          </p:spPr>
          <p:txBody>
            <a:bodyPr anchorCtr="0" anchor="t" bIns="0" lIns="182875" spcFirstLastPara="1" rIns="182875" wrap="square" tIns="1737350">
              <a:noAutofit/>
            </a:bodyPr>
            <a:lstStyle/>
            <a:p>
              <a:pPr indent="0" lvl="0" marL="0" marR="0" rtl="0" algn="l">
                <a:lnSpc>
                  <a:spcPct val="130000"/>
                </a:lnSpc>
                <a:spcBef>
                  <a:spcPts val="0"/>
                </a:spcBef>
                <a:spcAft>
                  <a:spcPts val="0"/>
                </a:spcAft>
                <a:buNone/>
              </a:pPr>
              <a:r>
                <a:t/>
              </a:r>
              <a:endParaRPr sz="1000">
                <a:solidFill>
                  <a:schemeClr val="dk1"/>
                </a:solidFill>
                <a:latin typeface="Montserrat"/>
                <a:ea typeface="Montserrat"/>
                <a:cs typeface="Montserrat"/>
                <a:sym typeface="Montserrat"/>
              </a:endParaRPr>
            </a:p>
          </p:txBody>
        </p:sp>
        <p:sp>
          <p:nvSpPr>
            <p:cNvPr id="1195" name="Google Shape;1195;p226"/>
            <p:cNvSpPr/>
            <p:nvPr/>
          </p:nvSpPr>
          <p:spPr>
            <a:xfrm>
              <a:off x="6930195" y="3612294"/>
              <a:ext cx="1918500" cy="2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800">
                  <a:solidFill>
                    <a:schemeClr val="dk1"/>
                  </a:solidFill>
                  <a:latin typeface="Montserrat"/>
                  <a:ea typeface="Montserrat"/>
                  <a:cs typeface="Montserrat"/>
                  <a:sym typeface="Montserrat"/>
                </a:rPr>
                <a:t>Sales</a:t>
              </a:r>
              <a:endParaRPr/>
            </a:p>
          </p:txBody>
        </p:sp>
        <p:sp>
          <p:nvSpPr>
            <p:cNvPr id="1196" name="Google Shape;1196;p226"/>
            <p:cNvSpPr/>
            <p:nvPr/>
          </p:nvSpPr>
          <p:spPr>
            <a:xfrm>
              <a:off x="6930194" y="4088509"/>
              <a:ext cx="2012100" cy="1013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lang="en-US" sz="1400">
                  <a:solidFill>
                    <a:schemeClr val="dk1"/>
                  </a:solidFill>
                  <a:latin typeface="Montserrat"/>
                  <a:ea typeface="Montserrat"/>
                  <a:cs typeface="Montserrat"/>
                  <a:sym typeface="Montserrat"/>
                </a:rPr>
                <a:t>Close more of your inbound leads by </a:t>
              </a:r>
              <a:r>
                <a:rPr b="1" lang="en-US" sz="1400">
                  <a:solidFill>
                    <a:schemeClr val="dk1"/>
                  </a:solidFill>
                  <a:latin typeface="Montserrat"/>
                  <a:ea typeface="Montserrat"/>
                  <a:cs typeface="Montserrat"/>
                  <a:sym typeface="Montserrat"/>
                </a:rPr>
                <a:t>improving agent effectiveness</a:t>
              </a:r>
              <a:endParaRPr/>
            </a:p>
          </p:txBody>
        </p:sp>
        <p:pic>
          <p:nvPicPr>
            <p:cNvPr id="1197" name="Google Shape;1197;p226"/>
            <p:cNvPicPr preferRelativeResize="0"/>
            <p:nvPr/>
          </p:nvPicPr>
          <p:blipFill rotWithShape="1">
            <a:blip r:embed="rId5">
              <a:alphaModFix/>
            </a:blip>
            <a:srcRect b="0" l="0" r="0" t="0"/>
            <a:stretch/>
          </p:blipFill>
          <p:spPr>
            <a:xfrm>
              <a:off x="6930194" y="2857191"/>
              <a:ext cx="609600" cy="609600"/>
            </a:xfrm>
            <a:prstGeom prst="rect">
              <a:avLst/>
            </a:prstGeom>
            <a:noFill/>
            <a:ln>
              <a:noFill/>
            </a:ln>
          </p:spPr>
        </p:pic>
      </p:grpSp>
      <p:sp>
        <p:nvSpPr>
          <p:cNvPr id="1198" name="Google Shape;1198;p226"/>
          <p:cNvSpPr/>
          <p:nvPr/>
        </p:nvSpPr>
        <p:spPr>
          <a:xfrm>
            <a:off x="9218497" y="2648323"/>
            <a:ext cx="2377500" cy="2747700"/>
          </a:xfrm>
          <a:prstGeom prst="rect">
            <a:avLst/>
          </a:prstGeom>
          <a:solidFill>
            <a:srgbClr val="FFFFFF"/>
          </a:solidFill>
          <a:ln>
            <a:noFill/>
          </a:ln>
          <a:effectLst>
            <a:outerShdw blurRad="254000" rotWithShape="0" algn="t" dir="5400000" dist="127000">
              <a:srgbClr val="00372E">
                <a:alpha val="20000"/>
              </a:srgbClr>
            </a:outerShdw>
          </a:effectLst>
        </p:spPr>
        <p:txBody>
          <a:bodyPr anchorCtr="0" anchor="t" bIns="0" lIns="182875" spcFirstLastPara="1" rIns="182875" wrap="square" tIns="1737350">
            <a:noAutofit/>
          </a:bodyPr>
          <a:lstStyle/>
          <a:p>
            <a:pPr indent="0" lvl="0" marL="0" marR="0" rtl="0" algn="l">
              <a:lnSpc>
                <a:spcPct val="130000"/>
              </a:lnSpc>
              <a:spcBef>
                <a:spcPts val="0"/>
              </a:spcBef>
              <a:spcAft>
                <a:spcPts val="0"/>
              </a:spcAft>
              <a:buNone/>
            </a:pPr>
            <a:r>
              <a:t/>
            </a:r>
            <a:endParaRPr sz="1000">
              <a:solidFill>
                <a:schemeClr val="dk1"/>
              </a:solidFill>
              <a:latin typeface="Montserrat"/>
              <a:ea typeface="Montserrat"/>
              <a:cs typeface="Montserrat"/>
              <a:sym typeface="Montserrat"/>
            </a:endParaRPr>
          </a:p>
        </p:txBody>
      </p:sp>
      <p:sp>
        <p:nvSpPr>
          <p:cNvPr id="1199" name="Google Shape;1199;p226"/>
          <p:cNvSpPr/>
          <p:nvPr/>
        </p:nvSpPr>
        <p:spPr>
          <a:xfrm>
            <a:off x="9436203" y="3612294"/>
            <a:ext cx="1918500" cy="2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800">
                <a:solidFill>
                  <a:schemeClr val="dk1"/>
                </a:solidFill>
                <a:latin typeface="Montserrat"/>
                <a:ea typeface="Montserrat"/>
                <a:cs typeface="Montserrat"/>
                <a:sym typeface="Montserrat"/>
              </a:rPr>
              <a:t>CX</a:t>
            </a:r>
            <a:endParaRPr/>
          </a:p>
        </p:txBody>
      </p:sp>
      <p:sp>
        <p:nvSpPr>
          <p:cNvPr id="1200" name="Google Shape;1200;p226"/>
          <p:cNvSpPr/>
          <p:nvPr/>
        </p:nvSpPr>
        <p:spPr>
          <a:xfrm>
            <a:off x="9436202" y="4088509"/>
            <a:ext cx="2012100" cy="1013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lang="en-US" sz="1400">
                <a:solidFill>
                  <a:schemeClr val="dk1"/>
                </a:solidFill>
                <a:latin typeface="Montserrat"/>
                <a:ea typeface="Montserrat"/>
                <a:cs typeface="Montserrat"/>
                <a:sym typeface="Montserrat"/>
              </a:rPr>
              <a:t>Drive growth with </a:t>
            </a:r>
            <a:r>
              <a:rPr b="1" lang="en-US" sz="1400">
                <a:solidFill>
                  <a:schemeClr val="dk1"/>
                </a:solidFill>
                <a:latin typeface="Montserrat"/>
                <a:ea typeface="Montserrat"/>
                <a:cs typeface="Montserrat"/>
                <a:sym typeface="Montserrat"/>
              </a:rPr>
              <a:t>revenue-focused insights</a:t>
            </a:r>
            <a:r>
              <a:rPr lang="en-US" sz="1400">
                <a:solidFill>
                  <a:schemeClr val="dk1"/>
                </a:solidFill>
                <a:latin typeface="Montserrat"/>
                <a:ea typeface="Montserrat"/>
                <a:cs typeface="Montserrat"/>
                <a:sym typeface="Montserrat"/>
              </a:rPr>
              <a:t> on the entire buyer experience</a:t>
            </a:r>
            <a:endParaRPr/>
          </a:p>
        </p:txBody>
      </p:sp>
      <p:pic>
        <p:nvPicPr>
          <p:cNvPr id="1201" name="Google Shape;1201;p226"/>
          <p:cNvPicPr preferRelativeResize="0"/>
          <p:nvPr/>
        </p:nvPicPr>
        <p:blipFill rotWithShape="1">
          <a:blip r:embed="rId6">
            <a:alphaModFix/>
          </a:blip>
          <a:srcRect b="0" l="0" r="0" t="0"/>
          <a:stretch/>
        </p:blipFill>
        <p:spPr>
          <a:xfrm>
            <a:off x="9436201" y="2857191"/>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227"/>
          <p:cNvSpPr txBox="1"/>
          <p:nvPr>
            <p:ph type="title"/>
          </p:nvPr>
        </p:nvSpPr>
        <p:spPr>
          <a:xfrm>
            <a:off x="465150" y="2197950"/>
            <a:ext cx="11261700" cy="246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sz="7200"/>
              <a:t>The Franchise Challenge</a:t>
            </a:r>
            <a:endParaRPr sz="7200"/>
          </a:p>
        </p:txBody>
      </p:sp>
      <p:grpSp>
        <p:nvGrpSpPr>
          <p:cNvPr id="1208" name="Google Shape;1208;p227"/>
          <p:cNvGrpSpPr/>
          <p:nvPr/>
        </p:nvGrpSpPr>
        <p:grpSpPr>
          <a:xfrm rot="10800000">
            <a:off x="8782910" y="-2057462"/>
            <a:ext cx="3949119" cy="3981579"/>
            <a:chOff x="1093014" y="2426304"/>
            <a:chExt cx="1721049" cy="1735195"/>
          </a:xfrm>
        </p:grpSpPr>
        <p:sp>
          <p:nvSpPr>
            <p:cNvPr id="1209" name="Google Shape;1209;p227"/>
            <p:cNvSpPr/>
            <p:nvPr/>
          </p:nvSpPr>
          <p:spPr>
            <a:xfrm>
              <a:off x="1323963" y="2426304"/>
              <a:ext cx="1490100" cy="1490100"/>
            </a:xfrm>
            <a:prstGeom prst="ellipse">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210" name="Google Shape;1210;p227"/>
            <p:cNvSpPr/>
            <p:nvPr/>
          </p:nvSpPr>
          <p:spPr>
            <a:xfrm>
              <a:off x="1093014" y="2671399"/>
              <a:ext cx="1490100" cy="1490100"/>
            </a:xfrm>
            <a:prstGeom prst="ellipse">
              <a:avLst/>
            </a:prstGeom>
            <a:noFill/>
            <a:ln cap="flat" cmpd="sng" w="12700">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211" name="Google Shape;1211;p227"/>
          <p:cNvGrpSpPr/>
          <p:nvPr/>
        </p:nvGrpSpPr>
        <p:grpSpPr>
          <a:xfrm>
            <a:off x="-3800425" y="3876667"/>
            <a:ext cx="7105599" cy="7194522"/>
            <a:chOff x="6912429" y="3171371"/>
            <a:chExt cx="3189514" cy="3229429"/>
          </a:xfrm>
        </p:grpSpPr>
        <p:sp>
          <p:nvSpPr>
            <p:cNvPr id="1212" name="Google Shape;1212;p227"/>
            <p:cNvSpPr/>
            <p:nvPr/>
          </p:nvSpPr>
          <p:spPr>
            <a:xfrm flipH="1">
              <a:off x="7130143" y="3171371"/>
              <a:ext cx="2971800" cy="2971800"/>
            </a:xfrm>
            <a:prstGeom prst="pie">
              <a:avLst>
                <a:gd fmla="val 10799706" name="adj1"/>
                <a:gd fmla="val 16202701" name="adj2"/>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213" name="Google Shape;1213;p227"/>
            <p:cNvSpPr/>
            <p:nvPr/>
          </p:nvSpPr>
          <p:spPr>
            <a:xfrm flipH="1">
              <a:off x="6912429" y="3429000"/>
              <a:ext cx="2971800" cy="2971800"/>
            </a:xfrm>
            <a:prstGeom prst="pie">
              <a:avLst>
                <a:gd fmla="val 10799706" name="adj1"/>
                <a:gd fmla="val 16202701" name="adj2"/>
              </a:avLst>
            </a:prstGeom>
            <a:noFill/>
            <a:ln cap="flat" cmpd="sng" w="12700">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cxnSp>
        <p:nvCxnSpPr>
          <p:cNvPr id="1219" name="Google Shape;1219;p228"/>
          <p:cNvCxnSpPr/>
          <p:nvPr/>
        </p:nvCxnSpPr>
        <p:spPr>
          <a:xfrm>
            <a:off x="993442" y="31511"/>
            <a:ext cx="0" cy="6858000"/>
          </a:xfrm>
          <a:prstGeom prst="straightConnector1">
            <a:avLst/>
          </a:prstGeom>
          <a:noFill/>
          <a:ln cap="flat" cmpd="sng" w="9525">
            <a:solidFill>
              <a:schemeClr val="lt1">
                <a:alpha val="20000"/>
              </a:schemeClr>
            </a:solidFill>
            <a:prstDash val="solid"/>
            <a:miter lim="800000"/>
            <a:headEnd len="sm" w="sm" type="none"/>
            <a:tailEnd len="sm" w="sm" type="none"/>
          </a:ln>
        </p:spPr>
      </p:cxnSp>
      <p:sp>
        <p:nvSpPr>
          <p:cNvPr id="1220" name="Google Shape;1220;p228"/>
          <p:cNvSpPr txBox="1"/>
          <p:nvPr/>
        </p:nvSpPr>
        <p:spPr>
          <a:xfrm>
            <a:off x="1628850" y="495300"/>
            <a:ext cx="102891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b="1" lang="en-US" sz="2800">
                <a:solidFill>
                  <a:schemeClr val="dk1"/>
                </a:solidFill>
                <a:latin typeface="Montserrat"/>
                <a:ea typeface="Montserrat"/>
                <a:cs typeface="Montserrat"/>
                <a:sym typeface="Montserrat"/>
              </a:rPr>
              <a:t>Challenge</a:t>
            </a:r>
            <a:r>
              <a:rPr b="1" lang="en-US" sz="2800">
                <a:solidFill>
                  <a:schemeClr val="dk1"/>
                </a:solidFill>
                <a:latin typeface="Montserrat"/>
                <a:ea typeface="Montserrat"/>
                <a:cs typeface="Montserrat"/>
                <a:sym typeface="Montserrat"/>
              </a:rPr>
              <a:t> Marketers Face With Calls to Franchisees</a:t>
            </a:r>
            <a:endParaRPr b="1" sz="3000">
              <a:solidFill>
                <a:schemeClr val="dk1"/>
              </a:solidFill>
              <a:latin typeface="Montserrat"/>
              <a:ea typeface="Montserrat"/>
              <a:cs typeface="Montserrat"/>
              <a:sym typeface="Montserrat"/>
            </a:endParaRPr>
          </a:p>
        </p:txBody>
      </p:sp>
      <p:sp>
        <p:nvSpPr>
          <p:cNvPr id="1221" name="Google Shape;1221;p228"/>
          <p:cNvSpPr/>
          <p:nvPr/>
        </p:nvSpPr>
        <p:spPr>
          <a:xfrm>
            <a:off x="3623867" y="1608833"/>
            <a:ext cx="7008000" cy="3912900"/>
          </a:xfrm>
          <a:prstGeom prst="roundRect">
            <a:avLst>
              <a:gd fmla="val 5469" name="adj"/>
            </a:avLst>
          </a:prstGeom>
          <a:solidFill>
            <a:srgbClr val="FFFFFF"/>
          </a:solidFill>
          <a:ln>
            <a:noFill/>
          </a:ln>
          <a:effectLst>
            <a:outerShdw blurRad="142875" rotWithShape="0" algn="bl" dir="5400000" dist="47625">
              <a:srgbClr val="3D3E3F">
                <a:alpha val="25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2" name="Google Shape;1222;p228"/>
          <p:cNvSpPr txBox="1"/>
          <p:nvPr>
            <p:ph idx="4294967295" type="body"/>
          </p:nvPr>
        </p:nvSpPr>
        <p:spPr>
          <a:xfrm>
            <a:off x="3969867" y="1767533"/>
            <a:ext cx="6433500" cy="3657600"/>
          </a:xfrm>
          <a:prstGeom prst="rect">
            <a:avLst/>
          </a:prstGeom>
        </p:spPr>
        <p:txBody>
          <a:bodyPr anchorCtr="0" anchor="t" bIns="0" lIns="0" spcFirstLastPara="1" rIns="0" wrap="square" tIns="0">
            <a:noAutofit/>
          </a:bodyPr>
          <a:lstStyle/>
          <a:p>
            <a:pPr indent="-304800" lvl="0" marL="609600" rtl="0" algn="l">
              <a:lnSpc>
                <a:spcPct val="115000"/>
              </a:lnSpc>
              <a:spcBef>
                <a:spcPts val="1000"/>
              </a:spcBef>
              <a:spcAft>
                <a:spcPts val="0"/>
              </a:spcAft>
              <a:buSzPts val="1800"/>
              <a:buNone/>
            </a:pPr>
            <a:r>
              <a:rPr lang="en-US" sz="1800"/>
              <a:t>Your franchisees say </a:t>
            </a:r>
            <a:r>
              <a:rPr b="1" lang="en-US" sz="1800"/>
              <a:t>you aren’t sending them enough quality phone leads</a:t>
            </a:r>
            <a:r>
              <a:rPr lang="en-US" sz="1800"/>
              <a:t> and they aren’t seeing a return from their contributions to national marketing fund.</a:t>
            </a:r>
            <a:br>
              <a:rPr lang="en-US" sz="1800"/>
            </a:br>
            <a:endParaRPr sz="1800"/>
          </a:p>
          <a:p>
            <a:pPr indent="-304800" lvl="0" marL="609600" rtl="0" algn="l">
              <a:lnSpc>
                <a:spcPct val="115000"/>
              </a:lnSpc>
              <a:spcBef>
                <a:spcPts val="0"/>
              </a:spcBef>
              <a:spcAft>
                <a:spcPts val="0"/>
              </a:spcAft>
              <a:buSzPts val="1800"/>
              <a:buNone/>
            </a:pPr>
            <a:r>
              <a:rPr lang="en-US" sz="1800"/>
              <a:t>Without your own data on calls to franchisees, </a:t>
            </a:r>
            <a:r>
              <a:rPr b="1" lang="en-US" sz="1800"/>
              <a:t>you have to take their word for it</a:t>
            </a:r>
            <a:r>
              <a:rPr lang="en-US" sz="1800"/>
              <a:t>.</a:t>
            </a:r>
            <a:br>
              <a:rPr lang="en-US" sz="1800"/>
            </a:br>
            <a:endParaRPr sz="1800"/>
          </a:p>
          <a:p>
            <a:pPr indent="-304800" lvl="0" marL="609600" rtl="0" algn="l">
              <a:lnSpc>
                <a:spcPct val="115000"/>
              </a:lnSpc>
              <a:spcBef>
                <a:spcPts val="0"/>
              </a:spcBef>
              <a:spcAft>
                <a:spcPts val="0"/>
              </a:spcAft>
              <a:buSzPts val="1800"/>
              <a:buNone/>
            </a:pPr>
            <a:r>
              <a:rPr lang="en-US" sz="1800"/>
              <a:t>Your marketing performance is reliant on franchisees answering and converting calls, but </a:t>
            </a:r>
            <a:r>
              <a:rPr b="1" lang="en-US" sz="1800"/>
              <a:t>you can’t tell if they are</a:t>
            </a:r>
            <a:r>
              <a:rPr lang="en-US" sz="1800"/>
              <a:t>.</a:t>
            </a:r>
            <a:endParaRPr sz="1800"/>
          </a:p>
          <a:p>
            <a:pPr indent="0" lvl="0" marL="0" rtl="0" algn="l">
              <a:spcBef>
                <a:spcPts val="1000"/>
              </a:spcBef>
              <a:spcAft>
                <a:spcPts val="0"/>
              </a:spcAft>
              <a:buNone/>
            </a:pPr>
            <a:r>
              <a:t/>
            </a:r>
            <a:endParaRPr sz="2100">
              <a:latin typeface="Roboto Light"/>
              <a:ea typeface="Roboto Light"/>
              <a:cs typeface="Roboto Light"/>
              <a:sym typeface="Roboto Light"/>
            </a:endParaRPr>
          </a:p>
        </p:txBody>
      </p:sp>
      <p:pic>
        <p:nvPicPr>
          <p:cNvPr id="1223" name="Google Shape;1223;p228"/>
          <p:cNvPicPr preferRelativeResize="0"/>
          <p:nvPr/>
        </p:nvPicPr>
        <p:blipFill rotWithShape="1">
          <a:blip r:embed="rId3">
            <a:alphaModFix/>
          </a:blip>
          <a:srcRect b="0" l="0" r="0" t="0"/>
          <a:stretch/>
        </p:blipFill>
        <p:spPr>
          <a:xfrm>
            <a:off x="1451567" y="1731264"/>
            <a:ext cx="1911381" cy="3774532"/>
          </a:xfrm>
          <a:prstGeom prst="rect">
            <a:avLst/>
          </a:prstGeom>
          <a:noFill/>
          <a:ln>
            <a:noFill/>
          </a:ln>
        </p:spPr>
      </p:pic>
      <p:grpSp>
        <p:nvGrpSpPr>
          <p:cNvPr id="1224" name="Google Shape;1224;p228"/>
          <p:cNvGrpSpPr/>
          <p:nvPr/>
        </p:nvGrpSpPr>
        <p:grpSpPr>
          <a:xfrm>
            <a:off x="4064050" y="1958600"/>
            <a:ext cx="324000" cy="316700"/>
            <a:chOff x="4395100" y="1512750"/>
            <a:chExt cx="324000" cy="316700"/>
          </a:xfrm>
        </p:grpSpPr>
        <p:sp>
          <p:nvSpPr>
            <p:cNvPr id="1225" name="Google Shape;1225;p228"/>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28"/>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7" name="Google Shape;1227;p228"/>
          <p:cNvGrpSpPr/>
          <p:nvPr/>
        </p:nvGrpSpPr>
        <p:grpSpPr>
          <a:xfrm>
            <a:off x="4064050" y="3498000"/>
            <a:ext cx="324000" cy="316700"/>
            <a:chOff x="4395100" y="1512750"/>
            <a:chExt cx="324000" cy="316700"/>
          </a:xfrm>
        </p:grpSpPr>
        <p:sp>
          <p:nvSpPr>
            <p:cNvPr id="1228" name="Google Shape;1228;p228"/>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28"/>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0" name="Google Shape;1230;p228"/>
          <p:cNvGrpSpPr/>
          <p:nvPr/>
        </p:nvGrpSpPr>
        <p:grpSpPr>
          <a:xfrm>
            <a:off x="4064050" y="4412400"/>
            <a:ext cx="324000" cy="316700"/>
            <a:chOff x="4395100" y="1512750"/>
            <a:chExt cx="324000" cy="316700"/>
          </a:xfrm>
        </p:grpSpPr>
        <p:sp>
          <p:nvSpPr>
            <p:cNvPr id="1231" name="Google Shape;1231;p228"/>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28"/>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229"/>
          <p:cNvSpPr/>
          <p:nvPr/>
        </p:nvSpPr>
        <p:spPr>
          <a:xfrm>
            <a:off x="2277725" y="1861875"/>
            <a:ext cx="7636500" cy="3789900"/>
          </a:xfrm>
          <a:prstGeom prst="roundRect">
            <a:avLst>
              <a:gd fmla="val 3837" name="adj"/>
            </a:avLst>
          </a:prstGeom>
          <a:solidFill>
            <a:schemeClr val="lt1"/>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sp>
        <p:nvSpPr>
          <p:cNvPr id="1239" name="Google Shape;1239;p229"/>
          <p:cNvSpPr/>
          <p:nvPr/>
        </p:nvSpPr>
        <p:spPr>
          <a:xfrm>
            <a:off x="2471100" y="2022000"/>
            <a:ext cx="7249800" cy="3441000"/>
          </a:xfrm>
          <a:prstGeom prst="roundRect">
            <a:avLst>
              <a:gd fmla="val 3837" name="adj"/>
            </a:avLst>
          </a:prstGeom>
          <a:solidFill>
            <a:srgbClr val="ECF6F4"/>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cxnSp>
        <p:nvCxnSpPr>
          <p:cNvPr id="1240" name="Google Shape;1240;p229"/>
          <p:cNvCxnSpPr/>
          <p:nvPr/>
        </p:nvCxnSpPr>
        <p:spPr>
          <a:xfrm>
            <a:off x="993442" y="31511"/>
            <a:ext cx="0" cy="6858000"/>
          </a:xfrm>
          <a:prstGeom prst="straightConnector1">
            <a:avLst/>
          </a:prstGeom>
          <a:noFill/>
          <a:ln cap="flat" cmpd="sng" w="9525">
            <a:solidFill>
              <a:schemeClr val="lt1">
                <a:alpha val="20000"/>
              </a:schemeClr>
            </a:solidFill>
            <a:prstDash val="solid"/>
            <a:miter lim="800000"/>
            <a:headEnd len="sm" w="sm" type="none"/>
            <a:tailEnd len="sm" w="sm" type="none"/>
          </a:ln>
        </p:spPr>
      </p:cxnSp>
      <p:sp>
        <p:nvSpPr>
          <p:cNvPr id="1241" name="Google Shape;1241;p229"/>
          <p:cNvSpPr txBox="1"/>
          <p:nvPr/>
        </p:nvSpPr>
        <p:spPr>
          <a:xfrm>
            <a:off x="1628850" y="495300"/>
            <a:ext cx="102891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b="1" lang="en-US" sz="2800">
                <a:solidFill>
                  <a:schemeClr val="dk1"/>
                </a:solidFill>
                <a:latin typeface="Montserrat"/>
                <a:ea typeface="Montserrat"/>
                <a:cs typeface="Montserrat"/>
                <a:sym typeface="Montserrat"/>
              </a:rPr>
              <a:t>Challenge Marketers Face With Calls to Franchisees</a:t>
            </a:r>
            <a:endParaRPr b="1" sz="3000">
              <a:solidFill>
                <a:schemeClr val="dk1"/>
              </a:solidFill>
              <a:latin typeface="Montserrat"/>
              <a:ea typeface="Montserrat"/>
              <a:cs typeface="Montserrat"/>
              <a:sym typeface="Montserrat"/>
            </a:endParaRPr>
          </a:p>
        </p:txBody>
      </p:sp>
      <p:sp>
        <p:nvSpPr>
          <p:cNvPr id="1242" name="Google Shape;1242;p229"/>
          <p:cNvSpPr txBox="1"/>
          <p:nvPr>
            <p:ph idx="4294967295" type="body"/>
          </p:nvPr>
        </p:nvSpPr>
        <p:spPr>
          <a:xfrm>
            <a:off x="3227800" y="2306075"/>
            <a:ext cx="6360600" cy="3213600"/>
          </a:xfrm>
          <a:prstGeom prst="rect">
            <a:avLst/>
          </a:prstGeom>
        </p:spPr>
        <p:txBody>
          <a:bodyPr anchorCtr="0" anchor="t" bIns="0" lIns="0" spcFirstLastPara="1" rIns="0" wrap="square" tIns="0">
            <a:noAutofit/>
          </a:bodyPr>
          <a:lstStyle/>
          <a:p>
            <a:pPr indent="-304800" lvl="0" marL="609600" rtl="0" algn="l">
              <a:lnSpc>
                <a:spcPct val="115000"/>
              </a:lnSpc>
              <a:spcBef>
                <a:spcPts val="1000"/>
              </a:spcBef>
              <a:spcAft>
                <a:spcPts val="0"/>
              </a:spcAft>
              <a:buSzPts val="2400"/>
              <a:buFont typeface="Montserrat Medium"/>
              <a:buNone/>
            </a:pPr>
            <a:r>
              <a:rPr lang="en-US" sz="2400">
                <a:latin typeface="Montserrat Medium"/>
                <a:ea typeface="Montserrat Medium"/>
                <a:cs typeface="Montserrat Medium"/>
                <a:sym typeface="Montserrat Medium"/>
              </a:rPr>
              <a:t>Which campaigns are driving calls?</a:t>
            </a:r>
            <a:endParaRPr sz="2400">
              <a:latin typeface="Montserrat Medium"/>
              <a:ea typeface="Montserrat Medium"/>
              <a:cs typeface="Montserrat Medium"/>
              <a:sym typeface="Montserrat Medium"/>
            </a:endParaRPr>
          </a:p>
          <a:p>
            <a:pPr indent="0" lvl="0" marL="0" rtl="0" algn="l">
              <a:lnSpc>
                <a:spcPct val="115000"/>
              </a:lnSpc>
              <a:spcBef>
                <a:spcPts val="1000"/>
              </a:spcBef>
              <a:spcAft>
                <a:spcPts val="0"/>
              </a:spcAft>
              <a:buNone/>
            </a:pPr>
            <a:r>
              <a:t/>
            </a:r>
            <a:endParaRPr sz="2400">
              <a:latin typeface="Montserrat Medium"/>
              <a:ea typeface="Montserrat Medium"/>
              <a:cs typeface="Montserrat Medium"/>
              <a:sym typeface="Montserrat Medium"/>
            </a:endParaRPr>
          </a:p>
          <a:p>
            <a:pPr indent="-304800" lvl="0" marL="609600" rtl="0" algn="l">
              <a:lnSpc>
                <a:spcPct val="115000"/>
              </a:lnSpc>
              <a:spcBef>
                <a:spcPts val="1000"/>
              </a:spcBef>
              <a:spcAft>
                <a:spcPts val="0"/>
              </a:spcAft>
              <a:buSzPts val="2400"/>
              <a:buFont typeface="Montserrat Medium"/>
              <a:buNone/>
            </a:pPr>
            <a:r>
              <a:rPr lang="en-US" sz="2400">
                <a:latin typeface="Montserrat Medium"/>
                <a:ea typeface="Montserrat Medium"/>
                <a:cs typeface="Montserrat Medium"/>
                <a:sym typeface="Montserrat Medium"/>
              </a:rPr>
              <a:t>Who is answering the phone?</a:t>
            </a:r>
            <a:endParaRPr sz="2400">
              <a:latin typeface="Montserrat Medium"/>
              <a:ea typeface="Montserrat Medium"/>
              <a:cs typeface="Montserrat Medium"/>
              <a:sym typeface="Montserrat Medium"/>
            </a:endParaRPr>
          </a:p>
          <a:p>
            <a:pPr indent="0" lvl="0" marL="0" rtl="0" algn="l">
              <a:lnSpc>
                <a:spcPct val="115000"/>
              </a:lnSpc>
              <a:spcBef>
                <a:spcPts val="1000"/>
              </a:spcBef>
              <a:spcAft>
                <a:spcPts val="0"/>
              </a:spcAft>
              <a:buNone/>
            </a:pPr>
            <a:r>
              <a:t/>
            </a:r>
            <a:endParaRPr sz="2400">
              <a:latin typeface="Montserrat Medium"/>
              <a:ea typeface="Montserrat Medium"/>
              <a:cs typeface="Montserrat Medium"/>
              <a:sym typeface="Montserrat Medium"/>
            </a:endParaRPr>
          </a:p>
          <a:p>
            <a:pPr indent="-304800" lvl="0" marL="609600" rtl="0" algn="l">
              <a:lnSpc>
                <a:spcPct val="115000"/>
              </a:lnSpc>
              <a:spcBef>
                <a:spcPts val="1000"/>
              </a:spcBef>
              <a:spcAft>
                <a:spcPts val="0"/>
              </a:spcAft>
              <a:buSzPts val="2400"/>
              <a:buFont typeface="Montserrat Medium"/>
              <a:buNone/>
            </a:pPr>
            <a:r>
              <a:rPr lang="en-US" sz="2400">
                <a:latin typeface="Montserrat Medium"/>
                <a:ea typeface="Montserrat Medium"/>
                <a:cs typeface="Montserrat Medium"/>
                <a:sym typeface="Montserrat Medium"/>
              </a:rPr>
              <a:t>Which calls are converting?</a:t>
            </a:r>
            <a:endParaRPr sz="2400">
              <a:latin typeface="Montserrat Medium"/>
              <a:ea typeface="Montserrat Medium"/>
              <a:cs typeface="Montserrat Medium"/>
              <a:sym typeface="Montserrat Medium"/>
            </a:endParaRPr>
          </a:p>
          <a:p>
            <a:pPr indent="0" lvl="0" marL="0" rtl="0" algn="l">
              <a:spcBef>
                <a:spcPts val="1000"/>
              </a:spcBef>
              <a:spcAft>
                <a:spcPts val="0"/>
              </a:spcAft>
              <a:buNone/>
            </a:pPr>
            <a:r>
              <a:t/>
            </a:r>
            <a:endParaRPr sz="2100">
              <a:latin typeface="Roboto Light"/>
              <a:ea typeface="Roboto Light"/>
              <a:cs typeface="Roboto Light"/>
              <a:sym typeface="Roboto Light"/>
            </a:endParaRPr>
          </a:p>
        </p:txBody>
      </p:sp>
      <p:pic>
        <p:nvPicPr>
          <p:cNvPr id="1243" name="Google Shape;1243;p229"/>
          <p:cNvPicPr preferRelativeResize="0"/>
          <p:nvPr/>
        </p:nvPicPr>
        <p:blipFill>
          <a:blip r:embed="rId3">
            <a:alphaModFix/>
          </a:blip>
          <a:stretch>
            <a:fillRect/>
          </a:stretch>
        </p:blipFill>
        <p:spPr>
          <a:xfrm>
            <a:off x="3019000" y="2306075"/>
            <a:ext cx="685800" cy="685800"/>
          </a:xfrm>
          <a:prstGeom prst="rect">
            <a:avLst/>
          </a:prstGeom>
          <a:noFill/>
          <a:ln>
            <a:noFill/>
          </a:ln>
        </p:spPr>
      </p:pic>
      <p:pic>
        <p:nvPicPr>
          <p:cNvPr id="1244" name="Google Shape;1244;p229"/>
          <p:cNvPicPr preferRelativeResize="0"/>
          <p:nvPr/>
        </p:nvPicPr>
        <p:blipFill>
          <a:blip r:embed="rId4">
            <a:alphaModFix/>
          </a:blip>
          <a:stretch>
            <a:fillRect/>
          </a:stretch>
        </p:blipFill>
        <p:spPr>
          <a:xfrm>
            <a:off x="2969475" y="3329900"/>
            <a:ext cx="685800" cy="685800"/>
          </a:xfrm>
          <a:prstGeom prst="rect">
            <a:avLst/>
          </a:prstGeom>
          <a:noFill/>
          <a:ln>
            <a:noFill/>
          </a:ln>
        </p:spPr>
      </p:pic>
      <p:pic>
        <p:nvPicPr>
          <p:cNvPr id="1245" name="Google Shape;1245;p229"/>
          <p:cNvPicPr preferRelativeResize="0"/>
          <p:nvPr/>
        </p:nvPicPr>
        <p:blipFill>
          <a:blip r:embed="rId5">
            <a:alphaModFix/>
          </a:blip>
          <a:stretch>
            <a:fillRect/>
          </a:stretch>
        </p:blipFill>
        <p:spPr>
          <a:xfrm>
            <a:off x="2969475" y="4353725"/>
            <a:ext cx="685800" cy="685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230"/>
          <p:cNvSpPr/>
          <p:nvPr/>
        </p:nvSpPr>
        <p:spPr>
          <a:xfrm>
            <a:off x="3761800" y="2115600"/>
            <a:ext cx="6728100" cy="3789900"/>
          </a:xfrm>
          <a:prstGeom prst="roundRect">
            <a:avLst>
              <a:gd fmla="val 3837" name="adj"/>
            </a:avLst>
          </a:prstGeom>
          <a:solidFill>
            <a:schemeClr val="lt1"/>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sp>
        <p:nvSpPr>
          <p:cNvPr id="1252" name="Google Shape;1252;p230"/>
          <p:cNvSpPr/>
          <p:nvPr/>
        </p:nvSpPr>
        <p:spPr>
          <a:xfrm>
            <a:off x="2063200" y="1583599"/>
            <a:ext cx="2195400" cy="1845300"/>
          </a:xfrm>
          <a:prstGeom prst="roundRect">
            <a:avLst>
              <a:gd fmla="val 3837" name="adj"/>
            </a:avLst>
          </a:prstGeom>
          <a:solidFill>
            <a:srgbClr val="ECF6F4"/>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cxnSp>
        <p:nvCxnSpPr>
          <p:cNvPr id="1253" name="Google Shape;1253;p230"/>
          <p:cNvCxnSpPr/>
          <p:nvPr/>
        </p:nvCxnSpPr>
        <p:spPr>
          <a:xfrm>
            <a:off x="993442" y="31511"/>
            <a:ext cx="0" cy="6858000"/>
          </a:xfrm>
          <a:prstGeom prst="straightConnector1">
            <a:avLst/>
          </a:prstGeom>
          <a:noFill/>
          <a:ln cap="flat" cmpd="sng" w="9525">
            <a:solidFill>
              <a:schemeClr val="lt1">
                <a:alpha val="20000"/>
              </a:schemeClr>
            </a:solidFill>
            <a:prstDash val="solid"/>
            <a:miter lim="800000"/>
            <a:headEnd len="sm" w="sm" type="none"/>
            <a:tailEnd len="sm" w="sm" type="none"/>
          </a:ln>
        </p:spPr>
      </p:cxnSp>
      <p:sp>
        <p:nvSpPr>
          <p:cNvPr id="1254" name="Google Shape;1254;p230"/>
          <p:cNvSpPr txBox="1"/>
          <p:nvPr/>
        </p:nvSpPr>
        <p:spPr>
          <a:xfrm>
            <a:off x="1628850" y="495300"/>
            <a:ext cx="102891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t/>
            </a:r>
            <a:endParaRPr b="1" sz="3000">
              <a:solidFill>
                <a:schemeClr val="dk1"/>
              </a:solidFill>
              <a:latin typeface="Montserrat"/>
              <a:ea typeface="Montserrat"/>
              <a:cs typeface="Montserrat"/>
              <a:sym typeface="Montserrat"/>
            </a:endParaRPr>
          </a:p>
        </p:txBody>
      </p:sp>
      <p:sp>
        <p:nvSpPr>
          <p:cNvPr id="1255" name="Google Shape;1255;p230"/>
          <p:cNvSpPr txBox="1"/>
          <p:nvPr>
            <p:ph idx="4294967295" type="body"/>
          </p:nvPr>
        </p:nvSpPr>
        <p:spPr>
          <a:xfrm>
            <a:off x="4711875" y="2559800"/>
            <a:ext cx="6360600" cy="3213600"/>
          </a:xfrm>
          <a:prstGeom prst="rect">
            <a:avLst/>
          </a:prstGeom>
        </p:spPr>
        <p:txBody>
          <a:bodyPr anchorCtr="0" anchor="t" bIns="0" lIns="0" spcFirstLastPara="1" rIns="0" wrap="square" tIns="0">
            <a:noAutofit/>
          </a:bodyPr>
          <a:lstStyle/>
          <a:p>
            <a:pPr indent="0" lvl="0" marL="0" rtl="0" algn="l">
              <a:lnSpc>
                <a:spcPct val="115000"/>
              </a:lnSpc>
              <a:spcBef>
                <a:spcPts val="1000"/>
              </a:spcBef>
              <a:spcAft>
                <a:spcPts val="0"/>
              </a:spcAft>
              <a:buNone/>
            </a:pPr>
            <a:r>
              <a:rPr b="1" lang="en-US" sz="2400"/>
              <a:t>Campaign Transparency</a:t>
            </a:r>
            <a:endParaRPr b="1" sz="2400"/>
          </a:p>
          <a:p>
            <a:pPr indent="0" lvl="0" marL="0" rtl="0" algn="l">
              <a:lnSpc>
                <a:spcPct val="115000"/>
              </a:lnSpc>
              <a:spcBef>
                <a:spcPts val="1000"/>
              </a:spcBef>
              <a:spcAft>
                <a:spcPts val="0"/>
              </a:spcAft>
              <a:buNone/>
            </a:pPr>
            <a:r>
              <a:t/>
            </a:r>
            <a:endParaRPr sz="2400">
              <a:latin typeface="Montserrat Medium"/>
              <a:ea typeface="Montserrat Medium"/>
              <a:cs typeface="Montserrat Medium"/>
              <a:sym typeface="Montserrat Medium"/>
            </a:endParaRPr>
          </a:p>
          <a:p>
            <a:pPr indent="0" lvl="0" marL="0" rtl="0" algn="l">
              <a:spcBef>
                <a:spcPts val="1000"/>
              </a:spcBef>
              <a:spcAft>
                <a:spcPts val="0"/>
              </a:spcAft>
              <a:buNone/>
            </a:pPr>
            <a:r>
              <a:t/>
            </a:r>
            <a:endParaRPr sz="2100">
              <a:latin typeface="Roboto Light"/>
              <a:ea typeface="Roboto Light"/>
              <a:cs typeface="Roboto Light"/>
              <a:sym typeface="Roboto Light"/>
            </a:endParaRPr>
          </a:p>
        </p:txBody>
      </p:sp>
      <p:pic>
        <p:nvPicPr>
          <p:cNvPr id="1256" name="Google Shape;1256;p230"/>
          <p:cNvPicPr preferRelativeResize="0"/>
          <p:nvPr/>
        </p:nvPicPr>
        <p:blipFill>
          <a:blip r:embed="rId3">
            <a:alphaModFix/>
          </a:blip>
          <a:stretch>
            <a:fillRect/>
          </a:stretch>
        </p:blipFill>
        <p:spPr>
          <a:xfrm>
            <a:off x="2161775" y="1724750"/>
            <a:ext cx="685800" cy="685800"/>
          </a:xfrm>
          <a:prstGeom prst="rect">
            <a:avLst/>
          </a:prstGeom>
          <a:noFill/>
          <a:ln>
            <a:noFill/>
          </a:ln>
        </p:spPr>
      </p:pic>
      <p:sp>
        <p:nvSpPr>
          <p:cNvPr id="1257" name="Google Shape;1257;p230"/>
          <p:cNvSpPr txBox="1"/>
          <p:nvPr/>
        </p:nvSpPr>
        <p:spPr>
          <a:xfrm>
            <a:off x="5089200" y="3368550"/>
            <a:ext cx="50454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Montserrat Medium"/>
                <a:ea typeface="Montserrat Medium"/>
                <a:cs typeface="Montserrat Medium"/>
                <a:sym typeface="Montserrat Medium"/>
              </a:rPr>
              <a:t>Connect calls to the digital journey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000">
                <a:solidFill>
                  <a:schemeClr val="dk1"/>
                </a:solidFill>
                <a:latin typeface="Montserrat Medium"/>
                <a:ea typeface="Montserrat Medium"/>
                <a:cs typeface="Montserrat Medium"/>
                <a:sym typeface="Montserrat Medium"/>
              </a:rPr>
              <a:t>Attribution at the campaign, ad and keyword level</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000">
                <a:solidFill>
                  <a:schemeClr val="dk1"/>
                </a:solidFill>
                <a:latin typeface="Montserrat Medium"/>
                <a:ea typeface="Montserrat Medium"/>
                <a:cs typeface="Montserrat Medium"/>
                <a:sym typeface="Montserrat Medium"/>
              </a:rPr>
              <a:t>Uncover true campaign performance</a:t>
            </a:r>
            <a:r>
              <a:rPr lang="en-US" sz="2000">
                <a:solidFill>
                  <a:schemeClr val="accent1"/>
                </a:solidFill>
                <a:latin typeface="Montserrat Medium"/>
                <a:ea typeface="Montserrat Medium"/>
                <a:cs typeface="Montserrat Medium"/>
                <a:sym typeface="Montserrat Medium"/>
              </a:rPr>
              <a:t> </a:t>
            </a:r>
            <a:endParaRPr sz="2000">
              <a:solidFill>
                <a:schemeClr val="accent1"/>
              </a:solidFill>
              <a:latin typeface="Montserrat Medium"/>
              <a:ea typeface="Montserrat Medium"/>
              <a:cs typeface="Montserrat Medium"/>
              <a:sym typeface="Montserrat Medium"/>
            </a:endParaRPr>
          </a:p>
        </p:txBody>
      </p:sp>
      <p:grpSp>
        <p:nvGrpSpPr>
          <p:cNvPr id="1258" name="Google Shape;1258;p230"/>
          <p:cNvGrpSpPr/>
          <p:nvPr/>
        </p:nvGrpSpPr>
        <p:grpSpPr>
          <a:xfrm>
            <a:off x="4793375" y="3436675"/>
            <a:ext cx="324000" cy="316700"/>
            <a:chOff x="4395100" y="1512750"/>
            <a:chExt cx="324000" cy="316700"/>
          </a:xfrm>
        </p:grpSpPr>
        <p:sp>
          <p:nvSpPr>
            <p:cNvPr id="1259" name="Google Shape;1259;p230"/>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30"/>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1" name="Google Shape;1261;p230"/>
          <p:cNvGrpSpPr/>
          <p:nvPr/>
        </p:nvGrpSpPr>
        <p:grpSpPr>
          <a:xfrm>
            <a:off x="4793375" y="4081975"/>
            <a:ext cx="324000" cy="316700"/>
            <a:chOff x="4395100" y="1512750"/>
            <a:chExt cx="324000" cy="316700"/>
          </a:xfrm>
        </p:grpSpPr>
        <p:sp>
          <p:nvSpPr>
            <p:cNvPr id="1262" name="Google Shape;1262;p230"/>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30"/>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4" name="Google Shape;1264;p230"/>
          <p:cNvGrpSpPr/>
          <p:nvPr/>
        </p:nvGrpSpPr>
        <p:grpSpPr>
          <a:xfrm>
            <a:off x="4793375" y="4950275"/>
            <a:ext cx="324000" cy="316700"/>
            <a:chOff x="4395100" y="1512750"/>
            <a:chExt cx="324000" cy="316700"/>
          </a:xfrm>
        </p:grpSpPr>
        <p:sp>
          <p:nvSpPr>
            <p:cNvPr id="1265" name="Google Shape;1265;p230"/>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30"/>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7" name="Google Shape;1267;p230"/>
          <p:cNvSpPr txBox="1"/>
          <p:nvPr/>
        </p:nvSpPr>
        <p:spPr>
          <a:xfrm>
            <a:off x="2216050" y="2009450"/>
            <a:ext cx="18897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SzPts val="1800"/>
              <a:buFont typeface="Montserrat"/>
              <a:buNone/>
            </a:pPr>
            <a:r>
              <a:rPr b="1" lang="en-US" sz="1800">
                <a:latin typeface="Montserrat"/>
                <a:ea typeface="Montserrat"/>
                <a:cs typeface="Montserrat"/>
                <a:sym typeface="Montserrat"/>
              </a:rPr>
              <a:t>Which campaigns are driving calls?</a:t>
            </a:r>
            <a:endParaRPr b="1" sz="1800">
              <a:latin typeface="Montserrat"/>
              <a:ea typeface="Montserrat"/>
              <a:cs typeface="Montserrat"/>
              <a:sym typeface="Montserrat"/>
            </a:endParaRPr>
          </a:p>
          <a:p>
            <a:pPr indent="0" lvl="0" marL="0" rtl="0" algn="ctr">
              <a:spcBef>
                <a:spcPts val="0"/>
              </a:spcBef>
              <a:spcAft>
                <a:spcPts val="0"/>
              </a:spcAft>
              <a:buNone/>
            </a:pPr>
            <a:r>
              <a:t/>
            </a:r>
            <a:endParaRPr b="1" sz="1800">
              <a:latin typeface="Montserrat"/>
              <a:ea typeface="Montserrat"/>
              <a:cs typeface="Montserrat"/>
              <a:sym typeface="Montserrat"/>
            </a:endParaRPr>
          </a:p>
        </p:txBody>
      </p:sp>
      <p:sp>
        <p:nvSpPr>
          <p:cNvPr id="1268" name="Google Shape;1268;p230"/>
          <p:cNvSpPr/>
          <p:nvPr/>
        </p:nvSpPr>
        <p:spPr>
          <a:xfrm>
            <a:off x="6709808" y="1724747"/>
            <a:ext cx="740664" cy="732525"/>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rgbClr val="02B3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ato"/>
              <a:ea typeface="Lato"/>
              <a:cs typeface="Lato"/>
              <a:sym typeface="Lato"/>
            </a:endParaRPr>
          </a:p>
        </p:txBody>
      </p:sp>
      <p:sp>
        <p:nvSpPr>
          <p:cNvPr id="1269" name="Google Shape;1269;p230"/>
          <p:cNvSpPr txBox="1"/>
          <p:nvPr>
            <p:ph idx="4294967295" type="title"/>
          </p:nvPr>
        </p:nvSpPr>
        <p:spPr>
          <a:xfrm>
            <a:off x="2026025" y="344900"/>
            <a:ext cx="10108200" cy="1238700"/>
          </a:xfrm>
          <a:prstGeom prst="rect">
            <a:avLst/>
          </a:prstGeom>
          <a:noFill/>
          <a:ln>
            <a:noFill/>
          </a:ln>
        </p:spPr>
        <p:txBody>
          <a:bodyPr anchorCtr="0" anchor="t" bIns="0" lIns="0" spcFirstLastPara="1" rIns="0" wrap="square" tIns="192000">
            <a:noAutofit/>
          </a:bodyPr>
          <a:lstStyle/>
          <a:p>
            <a:pPr indent="0" lvl="0" marL="0" rtl="0" algn="l">
              <a:lnSpc>
                <a:spcPct val="100000"/>
              </a:lnSpc>
              <a:spcBef>
                <a:spcPts val="0"/>
              </a:spcBef>
              <a:spcAft>
                <a:spcPts val="0"/>
              </a:spcAft>
              <a:buClr>
                <a:schemeClr val="dk1"/>
              </a:buClr>
              <a:buSzPts val="4800"/>
              <a:buFont typeface="Avenir"/>
              <a:buNone/>
            </a:pPr>
            <a:r>
              <a:rPr lang="en-US" sz="2900"/>
              <a:t>Big Questions, Bigger Answers</a:t>
            </a:r>
            <a:endParaRPr sz="2900"/>
          </a:p>
          <a:p>
            <a:pPr indent="0" lvl="0" marL="0" rtl="0" algn="l">
              <a:lnSpc>
                <a:spcPct val="100000"/>
              </a:lnSpc>
              <a:spcBef>
                <a:spcPts val="0"/>
              </a:spcBef>
              <a:spcAft>
                <a:spcPts val="0"/>
              </a:spcAft>
              <a:buClr>
                <a:schemeClr val="dk1"/>
              </a:buClr>
              <a:buSzPts val="1100"/>
              <a:buFont typeface="Arial"/>
              <a:buNone/>
            </a:pPr>
            <a:r>
              <a:t/>
            </a:r>
            <a:endParaRPr sz="2900">
              <a:solidFill>
                <a:schemeClr val="accent1"/>
              </a:solidFill>
            </a:endParaRPr>
          </a:p>
          <a:p>
            <a:pPr indent="0" lvl="0" marL="0" rtl="0" algn="l">
              <a:lnSpc>
                <a:spcPct val="100000"/>
              </a:lnSpc>
              <a:spcBef>
                <a:spcPts val="0"/>
              </a:spcBef>
              <a:spcAft>
                <a:spcPts val="0"/>
              </a:spcAft>
              <a:buClr>
                <a:schemeClr val="dk1"/>
              </a:buClr>
              <a:buSzPts val="4800"/>
              <a:buFont typeface="Avenir"/>
              <a:buNone/>
            </a:pPr>
            <a:r>
              <a:t/>
            </a:r>
            <a:endParaRPr sz="2900">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pic>
        <p:nvPicPr>
          <p:cNvPr id="1275" name="Google Shape;1275;p231"/>
          <p:cNvPicPr preferRelativeResize="0"/>
          <p:nvPr/>
        </p:nvPicPr>
        <p:blipFill rotWithShape="1">
          <a:blip r:embed="rId3">
            <a:alphaModFix/>
          </a:blip>
          <a:srcRect b="0" l="6125" r="22318" t="0"/>
          <a:stretch/>
        </p:blipFill>
        <p:spPr>
          <a:xfrm>
            <a:off x="4982125" y="5250"/>
            <a:ext cx="7209974" cy="6857999"/>
          </a:xfrm>
          <a:prstGeom prst="rect">
            <a:avLst/>
          </a:prstGeom>
          <a:noFill/>
          <a:ln>
            <a:noFill/>
          </a:ln>
        </p:spPr>
      </p:pic>
      <p:sp>
        <p:nvSpPr>
          <p:cNvPr id="1276" name="Google Shape;1276;p231"/>
          <p:cNvSpPr txBox="1"/>
          <p:nvPr>
            <p:ph type="title"/>
          </p:nvPr>
        </p:nvSpPr>
        <p:spPr>
          <a:xfrm>
            <a:off x="1007861" y="419150"/>
            <a:ext cx="3703800" cy="5754300"/>
          </a:xfrm>
          <a:prstGeom prst="rect">
            <a:avLst/>
          </a:prstGeom>
          <a:noFill/>
          <a:ln>
            <a:noFill/>
          </a:ln>
        </p:spPr>
        <p:txBody>
          <a:bodyPr anchorCtr="0" anchor="ctr" bIns="0" lIns="0" spcFirstLastPara="1" rIns="0" wrap="square" tIns="731500">
            <a:noAutofit/>
          </a:bodyPr>
          <a:lstStyle/>
          <a:p>
            <a:pPr indent="0" lvl="0" marL="0" rtl="0" algn="ctr">
              <a:lnSpc>
                <a:spcPct val="115000"/>
              </a:lnSpc>
              <a:spcBef>
                <a:spcPts val="0"/>
              </a:spcBef>
              <a:spcAft>
                <a:spcPts val="0"/>
              </a:spcAft>
              <a:buClr>
                <a:srgbClr val="222222"/>
              </a:buClr>
              <a:buSzPts val="3200"/>
              <a:buFont typeface="Avenir"/>
              <a:buNone/>
            </a:pPr>
            <a:r>
              <a:rPr lang="en-US" sz="2500">
                <a:solidFill>
                  <a:srgbClr val="222222"/>
                </a:solidFill>
              </a:rPr>
              <a:t>Leading Insurance Marketplace Drives Huge Gains in Marketing Efficiency</a:t>
            </a:r>
            <a:endParaRPr sz="2500">
              <a:solidFill>
                <a:srgbClr val="222222"/>
              </a:solidFill>
            </a:endParaRPr>
          </a:p>
          <a:p>
            <a:pPr indent="0" lvl="0" marL="0" rtl="0" algn="ctr">
              <a:lnSpc>
                <a:spcPct val="115000"/>
              </a:lnSpc>
              <a:spcBef>
                <a:spcPts val="0"/>
              </a:spcBef>
              <a:spcAft>
                <a:spcPts val="0"/>
              </a:spcAft>
              <a:buClr>
                <a:srgbClr val="222222"/>
              </a:buClr>
              <a:buSzPts val="3200"/>
              <a:buFont typeface="Avenir"/>
              <a:buNone/>
            </a:pPr>
            <a:r>
              <a:t/>
            </a:r>
            <a:endParaRPr sz="2400">
              <a:solidFill>
                <a:srgbClr val="222222"/>
              </a:solidFill>
            </a:endParaRPr>
          </a:p>
          <a:p>
            <a:pPr indent="0" lvl="0" marL="0" rtl="0" algn="ctr">
              <a:lnSpc>
                <a:spcPct val="115000"/>
              </a:lnSpc>
              <a:spcBef>
                <a:spcPts val="0"/>
              </a:spcBef>
              <a:spcAft>
                <a:spcPts val="0"/>
              </a:spcAft>
              <a:buClr>
                <a:srgbClr val="222222"/>
              </a:buClr>
              <a:buSzPts val="3200"/>
              <a:buFont typeface="Avenir"/>
              <a:buNone/>
            </a:pPr>
            <a:r>
              <a:t/>
            </a:r>
            <a:endParaRPr sz="2400">
              <a:solidFill>
                <a:srgbClr val="222222"/>
              </a:solidFill>
            </a:endParaRPr>
          </a:p>
          <a:p>
            <a:pPr indent="0" lvl="0" marL="0" rtl="0" algn="ctr">
              <a:lnSpc>
                <a:spcPct val="115000"/>
              </a:lnSpc>
              <a:spcBef>
                <a:spcPts val="0"/>
              </a:spcBef>
              <a:spcAft>
                <a:spcPts val="0"/>
              </a:spcAft>
              <a:buClr>
                <a:srgbClr val="222222"/>
              </a:buClr>
              <a:buSzPts val="3200"/>
              <a:buFont typeface="Avenir"/>
              <a:buNone/>
            </a:pPr>
            <a:r>
              <a:rPr b="0" lang="en-US" sz="1300">
                <a:solidFill>
                  <a:srgbClr val="222222"/>
                </a:solidFill>
                <a:latin typeface="Montserrat SemiBold"/>
                <a:ea typeface="Montserrat SemiBold"/>
                <a:cs typeface="Montserrat SemiBold"/>
                <a:sym typeface="Montserrat SemiBold"/>
              </a:rPr>
              <a:t>Key Enabling Technologies</a:t>
            </a:r>
            <a:endParaRPr b="0" sz="1300">
              <a:solidFill>
                <a:srgbClr val="222222"/>
              </a:solidFill>
              <a:latin typeface="Montserrat SemiBold"/>
              <a:ea typeface="Montserrat SemiBold"/>
              <a:cs typeface="Montserrat SemiBold"/>
              <a:sym typeface="Montserrat SemiBold"/>
            </a:endParaRPr>
          </a:p>
          <a:p>
            <a:pPr indent="0" lvl="0" marL="0" rtl="0" algn="ctr">
              <a:lnSpc>
                <a:spcPct val="115000"/>
              </a:lnSpc>
              <a:spcBef>
                <a:spcPts val="1000"/>
              </a:spcBef>
              <a:spcAft>
                <a:spcPts val="0"/>
              </a:spcAft>
              <a:buClr>
                <a:srgbClr val="222222"/>
              </a:buClr>
              <a:buSzPts val="3200"/>
              <a:buFont typeface="Avenir"/>
              <a:buNone/>
            </a:pPr>
            <a:r>
              <a:rPr b="0" lang="en-US" sz="1300">
                <a:solidFill>
                  <a:srgbClr val="222222"/>
                </a:solidFill>
              </a:rPr>
              <a:t>Session-level attribution</a:t>
            </a:r>
            <a:endParaRPr b="0" sz="1300">
              <a:solidFill>
                <a:srgbClr val="222222"/>
              </a:solidFill>
            </a:endParaRPr>
          </a:p>
          <a:p>
            <a:pPr indent="0" lvl="0" marL="0" rtl="0" algn="ctr">
              <a:lnSpc>
                <a:spcPct val="115000"/>
              </a:lnSpc>
              <a:spcBef>
                <a:spcPts val="0"/>
              </a:spcBef>
              <a:spcAft>
                <a:spcPts val="0"/>
              </a:spcAft>
              <a:buClr>
                <a:srgbClr val="222222"/>
              </a:buClr>
              <a:buSzPts val="3200"/>
              <a:buFont typeface="Avenir"/>
              <a:buNone/>
            </a:pPr>
            <a:r>
              <a:rPr b="0" lang="en-US" sz="1300">
                <a:solidFill>
                  <a:srgbClr val="222222"/>
                </a:solidFill>
              </a:rPr>
              <a:t>Signal AI</a:t>
            </a:r>
            <a:endParaRPr b="0" sz="1300">
              <a:solidFill>
                <a:srgbClr val="222222"/>
              </a:solidFill>
            </a:endParaRPr>
          </a:p>
          <a:p>
            <a:pPr indent="0" lvl="0" marL="0" rtl="0" algn="ctr">
              <a:lnSpc>
                <a:spcPct val="115000"/>
              </a:lnSpc>
              <a:spcBef>
                <a:spcPts val="0"/>
              </a:spcBef>
              <a:spcAft>
                <a:spcPts val="0"/>
              </a:spcAft>
              <a:buClr>
                <a:srgbClr val="222222"/>
              </a:buClr>
              <a:buSzPts val="3200"/>
              <a:buFont typeface="Avenir"/>
              <a:buNone/>
            </a:pPr>
            <a:r>
              <a:rPr b="0" lang="en-US" sz="1300">
                <a:solidFill>
                  <a:srgbClr val="222222"/>
                </a:solidFill>
              </a:rPr>
              <a:t>Google Ads integration</a:t>
            </a:r>
            <a:endParaRPr b="0" sz="1300">
              <a:solidFill>
                <a:srgbClr val="222222"/>
              </a:solidFill>
            </a:endParaRPr>
          </a:p>
          <a:p>
            <a:pPr indent="0" lvl="0" marL="0" rtl="0" algn="ctr">
              <a:lnSpc>
                <a:spcPct val="115000"/>
              </a:lnSpc>
              <a:spcBef>
                <a:spcPts val="0"/>
              </a:spcBef>
              <a:spcAft>
                <a:spcPts val="0"/>
              </a:spcAft>
              <a:buClr>
                <a:srgbClr val="222222"/>
              </a:buClr>
              <a:buSzPts val="3200"/>
              <a:buFont typeface="Avenir"/>
              <a:buNone/>
            </a:pPr>
            <a:r>
              <a:rPr b="0" lang="en-US" sz="1300">
                <a:solidFill>
                  <a:srgbClr val="222222"/>
                </a:solidFill>
              </a:rPr>
              <a:t>Adobe Analytics integration</a:t>
            </a:r>
            <a:endParaRPr b="0" sz="1300">
              <a:solidFill>
                <a:srgbClr val="222222"/>
              </a:solidFill>
            </a:endParaRPr>
          </a:p>
          <a:p>
            <a:pPr indent="0" lvl="0" marL="0" rtl="0" algn="ctr">
              <a:lnSpc>
                <a:spcPct val="115000"/>
              </a:lnSpc>
              <a:spcBef>
                <a:spcPts val="0"/>
              </a:spcBef>
              <a:spcAft>
                <a:spcPts val="0"/>
              </a:spcAft>
              <a:buClr>
                <a:srgbClr val="222222"/>
              </a:buClr>
              <a:buSzPts val="3200"/>
              <a:buFont typeface="Avenir"/>
              <a:buNone/>
            </a:pPr>
            <a:r>
              <a:t/>
            </a:r>
            <a:endParaRPr b="0" sz="1300">
              <a:solidFill>
                <a:srgbClr val="222222"/>
              </a:solidFill>
            </a:endParaRPr>
          </a:p>
        </p:txBody>
      </p:sp>
      <p:sp>
        <p:nvSpPr>
          <p:cNvPr id="1277" name="Google Shape;1277;p231"/>
          <p:cNvSpPr/>
          <p:nvPr/>
        </p:nvSpPr>
        <p:spPr>
          <a:xfrm>
            <a:off x="6868000" y="0"/>
            <a:ext cx="5324100" cy="6868500"/>
          </a:xfrm>
          <a:prstGeom prst="rect">
            <a:avLst/>
          </a:prstGeom>
          <a:gradFill>
            <a:gsLst>
              <a:gs pos="0">
                <a:srgbClr val="02B388">
                  <a:alpha val="76078"/>
                </a:srgbClr>
              </a:gs>
              <a:gs pos="100000">
                <a:srgbClr val="010878">
                  <a:alpha val="7647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31"/>
          <p:cNvSpPr txBox="1"/>
          <p:nvPr/>
        </p:nvSpPr>
        <p:spPr>
          <a:xfrm>
            <a:off x="7513900" y="647950"/>
            <a:ext cx="4032300" cy="532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solidFill>
                  <a:schemeClr val="lt1"/>
                </a:solidFill>
                <a:latin typeface="Montserrat"/>
                <a:ea typeface="Montserrat"/>
                <a:cs typeface="Montserrat"/>
                <a:sym typeface="Montserrat"/>
              </a:rPr>
              <a:t>Results at a Glance</a:t>
            </a:r>
            <a:endParaRPr b="1" sz="3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sz="4800">
                <a:solidFill>
                  <a:schemeClr val="lt1"/>
                </a:solidFill>
                <a:latin typeface="Montserrat"/>
                <a:ea typeface="Montserrat"/>
                <a:cs typeface="Montserrat"/>
                <a:sym typeface="Montserrat"/>
              </a:rPr>
              <a:t>60%</a:t>
            </a:r>
            <a:endParaRPr b="1" sz="4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lt1"/>
                </a:solidFill>
                <a:latin typeface="Montserrat"/>
                <a:ea typeface="Montserrat"/>
                <a:cs typeface="Montserrat"/>
                <a:sym typeface="Montserrat"/>
              </a:rPr>
              <a:t>decrease in click-to-call CPA</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sz="4800">
                <a:solidFill>
                  <a:schemeClr val="lt1"/>
                </a:solidFill>
                <a:latin typeface="Montserrat"/>
                <a:ea typeface="Montserrat"/>
                <a:cs typeface="Montserrat"/>
                <a:sym typeface="Montserrat"/>
              </a:rPr>
              <a:t>20% </a:t>
            </a:r>
            <a:endParaRPr b="1" sz="4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lt1"/>
                </a:solidFill>
                <a:latin typeface="Montserrat"/>
                <a:ea typeface="Montserrat"/>
                <a:cs typeface="Montserrat"/>
                <a:sym typeface="Montserrat"/>
              </a:rPr>
              <a:t>decrease in overall CPA</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sz="4800">
                <a:solidFill>
                  <a:schemeClr val="lt1"/>
                </a:solidFill>
                <a:latin typeface="Montserrat"/>
                <a:ea typeface="Montserrat"/>
                <a:cs typeface="Montserrat"/>
                <a:sym typeface="Montserrat"/>
              </a:rPr>
              <a:t>20%</a:t>
            </a:r>
            <a:endParaRPr b="1" sz="4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lt1"/>
                </a:solidFill>
                <a:latin typeface="Montserrat"/>
                <a:ea typeface="Montserrat"/>
                <a:cs typeface="Montserrat"/>
                <a:sym typeface="Montserrat"/>
              </a:rPr>
              <a:t>improvement in conversion rate</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sz="4800">
                <a:solidFill>
                  <a:schemeClr val="lt1"/>
                </a:solidFill>
                <a:latin typeface="Montserrat"/>
                <a:ea typeface="Montserrat"/>
                <a:cs typeface="Montserrat"/>
                <a:sym typeface="Montserrat"/>
              </a:rPr>
              <a:t>$3 Million</a:t>
            </a:r>
            <a:endParaRPr b="1" sz="4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lt1"/>
                </a:solidFill>
                <a:latin typeface="Montserrat"/>
                <a:ea typeface="Montserrat"/>
                <a:cs typeface="Montserrat"/>
                <a:sym typeface="Montserrat"/>
              </a:rPr>
              <a:t>in cost savings</a:t>
            </a:r>
            <a:endParaRPr b="1">
              <a:solidFill>
                <a:schemeClr val="lt1"/>
              </a:solidFill>
              <a:latin typeface="Montserrat"/>
              <a:ea typeface="Montserrat"/>
              <a:cs typeface="Montserrat"/>
              <a:sym typeface="Montserrat"/>
            </a:endParaRPr>
          </a:p>
        </p:txBody>
      </p:sp>
      <p:sp>
        <p:nvSpPr>
          <p:cNvPr id="1279" name="Google Shape;1279;p231"/>
          <p:cNvSpPr txBox="1"/>
          <p:nvPr/>
        </p:nvSpPr>
        <p:spPr>
          <a:xfrm>
            <a:off x="866475" y="6225300"/>
            <a:ext cx="1172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rgbClr val="666666"/>
                </a:solidFill>
                <a:latin typeface="Montserrat"/>
                <a:ea typeface="Montserrat"/>
                <a:cs typeface="Montserrat"/>
                <a:sym typeface="Montserrat"/>
              </a:rPr>
              <a:t>Insurance</a:t>
            </a:r>
            <a:endParaRPr sz="1200">
              <a:solidFill>
                <a:srgbClr val="666666"/>
              </a:solidFill>
              <a:latin typeface="Montserrat"/>
              <a:ea typeface="Montserrat"/>
              <a:cs typeface="Montserrat"/>
              <a:sym typeface="Montserrat"/>
            </a:endParaRPr>
          </a:p>
        </p:txBody>
      </p:sp>
      <p:cxnSp>
        <p:nvCxnSpPr>
          <p:cNvPr id="1280" name="Google Shape;1280;p231"/>
          <p:cNvCxnSpPr/>
          <p:nvPr/>
        </p:nvCxnSpPr>
        <p:spPr>
          <a:xfrm>
            <a:off x="1082751" y="6294526"/>
            <a:ext cx="0" cy="253800"/>
          </a:xfrm>
          <a:prstGeom prst="straightConnector1">
            <a:avLst/>
          </a:prstGeom>
          <a:noFill/>
          <a:ln cap="flat" cmpd="sng" w="9525">
            <a:solidFill>
              <a:srgbClr val="666666"/>
            </a:solidFill>
            <a:prstDash val="solid"/>
            <a:round/>
            <a:headEnd len="med" w="med" type="none"/>
            <a:tailEnd len="med" w="med" type="none"/>
          </a:ln>
        </p:spPr>
      </p:cxnSp>
      <p:pic>
        <p:nvPicPr>
          <p:cNvPr id="1281" name="Google Shape;1281;p231"/>
          <p:cNvPicPr preferRelativeResize="0"/>
          <p:nvPr/>
        </p:nvPicPr>
        <p:blipFill>
          <a:blip r:embed="rId4">
            <a:alphaModFix/>
          </a:blip>
          <a:stretch>
            <a:fillRect/>
          </a:stretch>
        </p:blipFill>
        <p:spPr>
          <a:xfrm>
            <a:off x="1566850" y="677753"/>
            <a:ext cx="2514602" cy="549487"/>
          </a:xfrm>
          <a:prstGeom prst="rect">
            <a:avLst/>
          </a:prstGeom>
          <a:noFill/>
          <a:ln>
            <a:noFill/>
          </a:ln>
        </p:spPr>
      </p:pic>
      <p:grpSp>
        <p:nvGrpSpPr>
          <p:cNvPr id="1282" name="Google Shape;1282;p231"/>
          <p:cNvGrpSpPr/>
          <p:nvPr/>
        </p:nvGrpSpPr>
        <p:grpSpPr>
          <a:xfrm>
            <a:off x="761995" y="6296515"/>
            <a:ext cx="246888" cy="226870"/>
            <a:chOff x="440" y="161"/>
            <a:chExt cx="4756" cy="4500"/>
          </a:xfrm>
        </p:grpSpPr>
        <p:sp>
          <p:nvSpPr>
            <p:cNvPr id="1283" name="Google Shape;1283;p231"/>
            <p:cNvSpPr/>
            <p:nvPr/>
          </p:nvSpPr>
          <p:spPr>
            <a:xfrm>
              <a:off x="440" y="161"/>
              <a:ext cx="4756" cy="4500"/>
            </a:xfrm>
            <a:custGeom>
              <a:rect b="b" l="l" r="r" t="t"/>
              <a:pathLst>
                <a:path extrusionOk="0" h="19782" w="20906">
                  <a:moveTo>
                    <a:pt x="16405" y="1438"/>
                  </a:moveTo>
                  <a:lnTo>
                    <a:pt x="16405" y="1438"/>
                  </a:lnTo>
                  <a:cubicBezTo>
                    <a:pt x="16155" y="1032"/>
                    <a:pt x="15593" y="813"/>
                    <a:pt x="14811" y="1126"/>
                  </a:cubicBezTo>
                  <a:cubicBezTo>
                    <a:pt x="14061" y="1438"/>
                    <a:pt x="13124" y="2251"/>
                    <a:pt x="12405" y="3782"/>
                  </a:cubicBezTo>
                  <a:lnTo>
                    <a:pt x="12405" y="3813"/>
                  </a:lnTo>
                  <a:cubicBezTo>
                    <a:pt x="12405" y="3876"/>
                    <a:pt x="12405" y="3907"/>
                    <a:pt x="12405" y="3969"/>
                  </a:cubicBezTo>
                  <a:cubicBezTo>
                    <a:pt x="12405" y="4938"/>
                    <a:pt x="11686" y="5751"/>
                    <a:pt x="10749" y="5907"/>
                  </a:cubicBezTo>
                  <a:cubicBezTo>
                    <a:pt x="10749" y="10750"/>
                    <a:pt x="10749" y="10750"/>
                    <a:pt x="10749" y="10750"/>
                  </a:cubicBezTo>
                  <a:cubicBezTo>
                    <a:pt x="11655" y="10593"/>
                    <a:pt x="12311" y="10406"/>
                    <a:pt x="12811" y="10156"/>
                  </a:cubicBezTo>
                  <a:cubicBezTo>
                    <a:pt x="13374" y="9907"/>
                    <a:pt x="13593" y="9626"/>
                    <a:pt x="13655" y="9438"/>
                  </a:cubicBezTo>
                  <a:cubicBezTo>
                    <a:pt x="13718" y="9282"/>
                    <a:pt x="13686" y="9063"/>
                    <a:pt x="13468" y="8782"/>
                  </a:cubicBezTo>
                  <a:cubicBezTo>
                    <a:pt x="13218" y="8469"/>
                    <a:pt x="12811" y="8157"/>
                    <a:pt x="12218" y="7876"/>
                  </a:cubicBezTo>
                  <a:cubicBezTo>
                    <a:pt x="12030" y="7782"/>
                    <a:pt x="11936" y="7532"/>
                    <a:pt x="12030" y="7344"/>
                  </a:cubicBezTo>
                  <a:cubicBezTo>
                    <a:pt x="12124" y="7126"/>
                    <a:pt x="12374" y="7063"/>
                    <a:pt x="12561" y="7157"/>
                  </a:cubicBezTo>
                  <a:cubicBezTo>
                    <a:pt x="13218" y="7469"/>
                    <a:pt x="13749" y="7844"/>
                    <a:pt x="14093" y="8250"/>
                  </a:cubicBezTo>
                  <a:cubicBezTo>
                    <a:pt x="14436" y="8688"/>
                    <a:pt x="14592" y="9188"/>
                    <a:pt x="14405" y="9719"/>
                  </a:cubicBezTo>
                  <a:cubicBezTo>
                    <a:pt x="14249" y="10187"/>
                    <a:pt x="13780" y="10593"/>
                    <a:pt x="13155" y="10875"/>
                  </a:cubicBezTo>
                  <a:cubicBezTo>
                    <a:pt x="12561" y="11156"/>
                    <a:pt x="11780" y="11406"/>
                    <a:pt x="10749" y="11562"/>
                  </a:cubicBezTo>
                  <a:cubicBezTo>
                    <a:pt x="10749" y="14406"/>
                    <a:pt x="10749" y="14406"/>
                    <a:pt x="10749" y="14406"/>
                  </a:cubicBezTo>
                  <a:cubicBezTo>
                    <a:pt x="11405" y="14281"/>
                    <a:pt x="11874" y="14156"/>
                    <a:pt x="12218" y="14000"/>
                  </a:cubicBezTo>
                  <a:cubicBezTo>
                    <a:pt x="12686" y="13812"/>
                    <a:pt x="12843" y="13624"/>
                    <a:pt x="12874" y="13531"/>
                  </a:cubicBezTo>
                  <a:cubicBezTo>
                    <a:pt x="12905" y="13468"/>
                    <a:pt x="12905" y="13343"/>
                    <a:pt x="12718" y="13156"/>
                  </a:cubicBezTo>
                  <a:cubicBezTo>
                    <a:pt x="12561" y="12937"/>
                    <a:pt x="12218" y="12718"/>
                    <a:pt x="11749" y="12468"/>
                  </a:cubicBezTo>
                  <a:cubicBezTo>
                    <a:pt x="11561" y="12375"/>
                    <a:pt x="11468" y="12125"/>
                    <a:pt x="11561" y="11937"/>
                  </a:cubicBezTo>
                  <a:cubicBezTo>
                    <a:pt x="11655" y="11750"/>
                    <a:pt x="11905" y="11656"/>
                    <a:pt x="12093" y="11750"/>
                  </a:cubicBezTo>
                  <a:cubicBezTo>
                    <a:pt x="12624" y="12031"/>
                    <a:pt x="13061" y="12312"/>
                    <a:pt x="13343" y="12625"/>
                  </a:cubicBezTo>
                  <a:cubicBezTo>
                    <a:pt x="13624" y="12937"/>
                    <a:pt x="13780" y="13375"/>
                    <a:pt x="13624" y="13812"/>
                  </a:cubicBezTo>
                  <a:cubicBezTo>
                    <a:pt x="13468" y="14218"/>
                    <a:pt x="13061" y="14500"/>
                    <a:pt x="12561" y="14750"/>
                  </a:cubicBezTo>
                  <a:cubicBezTo>
                    <a:pt x="12093" y="14937"/>
                    <a:pt x="11499" y="15093"/>
                    <a:pt x="10749" y="15218"/>
                  </a:cubicBezTo>
                  <a:cubicBezTo>
                    <a:pt x="10749" y="17375"/>
                    <a:pt x="10749" y="17375"/>
                    <a:pt x="10749" y="17375"/>
                  </a:cubicBezTo>
                  <a:cubicBezTo>
                    <a:pt x="11186" y="17250"/>
                    <a:pt x="11624" y="17062"/>
                    <a:pt x="11968" y="16843"/>
                  </a:cubicBezTo>
                  <a:cubicBezTo>
                    <a:pt x="12186" y="16687"/>
                    <a:pt x="12311" y="16531"/>
                    <a:pt x="12374" y="16406"/>
                  </a:cubicBezTo>
                  <a:cubicBezTo>
                    <a:pt x="12405" y="16281"/>
                    <a:pt x="12405" y="16125"/>
                    <a:pt x="12249" y="15875"/>
                  </a:cubicBezTo>
                  <a:cubicBezTo>
                    <a:pt x="12124" y="15718"/>
                    <a:pt x="12155" y="15468"/>
                    <a:pt x="12343" y="15343"/>
                  </a:cubicBezTo>
                  <a:cubicBezTo>
                    <a:pt x="12530" y="15218"/>
                    <a:pt x="12780" y="15250"/>
                    <a:pt x="12905" y="15437"/>
                  </a:cubicBezTo>
                  <a:cubicBezTo>
                    <a:pt x="13186" y="15843"/>
                    <a:pt x="13249" y="16250"/>
                    <a:pt x="13124" y="16656"/>
                  </a:cubicBezTo>
                  <a:cubicBezTo>
                    <a:pt x="12999" y="17000"/>
                    <a:pt x="12718" y="17281"/>
                    <a:pt x="12436" y="17500"/>
                  </a:cubicBezTo>
                  <a:cubicBezTo>
                    <a:pt x="11936" y="17843"/>
                    <a:pt x="11280" y="18062"/>
                    <a:pt x="10749" y="18218"/>
                  </a:cubicBezTo>
                  <a:cubicBezTo>
                    <a:pt x="10749" y="19375"/>
                    <a:pt x="10749" y="19375"/>
                    <a:pt x="10749" y="19375"/>
                  </a:cubicBezTo>
                  <a:cubicBezTo>
                    <a:pt x="10749" y="19625"/>
                    <a:pt x="10593" y="19781"/>
                    <a:pt x="10344" y="19781"/>
                  </a:cubicBezTo>
                  <a:cubicBezTo>
                    <a:pt x="10125" y="19781"/>
                    <a:pt x="9969" y="19625"/>
                    <a:pt x="9969" y="19375"/>
                  </a:cubicBezTo>
                  <a:cubicBezTo>
                    <a:pt x="9969" y="17875"/>
                    <a:pt x="9969" y="17875"/>
                    <a:pt x="9969" y="17875"/>
                  </a:cubicBezTo>
                  <a:lnTo>
                    <a:pt x="9969" y="17875"/>
                  </a:lnTo>
                  <a:cubicBezTo>
                    <a:pt x="9969" y="15375"/>
                    <a:pt x="9969" y="15375"/>
                    <a:pt x="9969" y="15375"/>
                  </a:cubicBezTo>
                  <a:cubicBezTo>
                    <a:pt x="9312" y="15500"/>
                    <a:pt x="8906" y="15656"/>
                    <a:pt x="8687" y="15843"/>
                  </a:cubicBezTo>
                  <a:cubicBezTo>
                    <a:pt x="8437" y="15999"/>
                    <a:pt x="8406" y="16156"/>
                    <a:pt x="8437" y="16281"/>
                  </a:cubicBezTo>
                  <a:cubicBezTo>
                    <a:pt x="8469" y="16437"/>
                    <a:pt x="8594" y="16656"/>
                    <a:pt x="8812" y="16875"/>
                  </a:cubicBezTo>
                  <a:cubicBezTo>
                    <a:pt x="9000" y="17093"/>
                    <a:pt x="9250" y="17250"/>
                    <a:pt x="9469" y="17343"/>
                  </a:cubicBezTo>
                  <a:cubicBezTo>
                    <a:pt x="9656" y="17437"/>
                    <a:pt x="9750" y="17656"/>
                    <a:pt x="9656" y="17875"/>
                  </a:cubicBezTo>
                  <a:cubicBezTo>
                    <a:pt x="9562" y="18062"/>
                    <a:pt x="9344" y="18156"/>
                    <a:pt x="9125" y="18062"/>
                  </a:cubicBezTo>
                  <a:cubicBezTo>
                    <a:pt x="8844" y="17937"/>
                    <a:pt x="8500" y="17718"/>
                    <a:pt x="8250" y="17437"/>
                  </a:cubicBezTo>
                  <a:cubicBezTo>
                    <a:pt x="7969" y="17187"/>
                    <a:pt x="7719" y="16812"/>
                    <a:pt x="7656" y="16406"/>
                  </a:cubicBezTo>
                  <a:cubicBezTo>
                    <a:pt x="7562" y="15968"/>
                    <a:pt x="7750" y="15531"/>
                    <a:pt x="8187" y="15187"/>
                  </a:cubicBezTo>
                  <a:cubicBezTo>
                    <a:pt x="8594" y="14906"/>
                    <a:pt x="9156" y="14687"/>
                    <a:pt x="9969" y="14562"/>
                  </a:cubicBezTo>
                  <a:cubicBezTo>
                    <a:pt x="9969" y="11718"/>
                    <a:pt x="9969" y="11718"/>
                    <a:pt x="9969" y="11718"/>
                  </a:cubicBezTo>
                  <a:cubicBezTo>
                    <a:pt x="9312" y="11843"/>
                    <a:pt x="8875" y="12000"/>
                    <a:pt x="8594" y="12187"/>
                  </a:cubicBezTo>
                  <a:cubicBezTo>
                    <a:pt x="8250" y="12406"/>
                    <a:pt x="8125" y="12625"/>
                    <a:pt x="8094" y="12812"/>
                  </a:cubicBezTo>
                  <a:cubicBezTo>
                    <a:pt x="8062" y="13000"/>
                    <a:pt x="8094" y="13218"/>
                    <a:pt x="8250" y="13468"/>
                  </a:cubicBezTo>
                  <a:cubicBezTo>
                    <a:pt x="8375" y="13718"/>
                    <a:pt x="8437" y="13781"/>
                    <a:pt x="8625" y="13968"/>
                  </a:cubicBezTo>
                  <a:cubicBezTo>
                    <a:pt x="8812" y="14093"/>
                    <a:pt x="8812" y="14343"/>
                    <a:pt x="8656" y="14531"/>
                  </a:cubicBezTo>
                  <a:cubicBezTo>
                    <a:pt x="8500" y="14687"/>
                    <a:pt x="8250" y="14687"/>
                    <a:pt x="8094" y="14562"/>
                  </a:cubicBezTo>
                  <a:cubicBezTo>
                    <a:pt x="7843" y="14312"/>
                    <a:pt x="7719" y="14187"/>
                    <a:pt x="7531" y="13843"/>
                  </a:cubicBezTo>
                  <a:cubicBezTo>
                    <a:pt x="7344" y="13500"/>
                    <a:pt x="7219" y="13093"/>
                    <a:pt x="7312" y="12656"/>
                  </a:cubicBezTo>
                  <a:cubicBezTo>
                    <a:pt x="7406" y="12218"/>
                    <a:pt x="7687" y="11812"/>
                    <a:pt x="8187" y="11500"/>
                  </a:cubicBezTo>
                  <a:cubicBezTo>
                    <a:pt x="8594" y="11250"/>
                    <a:pt x="9187" y="11031"/>
                    <a:pt x="9969" y="10906"/>
                  </a:cubicBezTo>
                  <a:cubicBezTo>
                    <a:pt x="9969" y="5844"/>
                    <a:pt x="9969" y="5844"/>
                    <a:pt x="9969" y="5844"/>
                  </a:cubicBezTo>
                  <a:cubicBezTo>
                    <a:pt x="9125" y="5626"/>
                    <a:pt x="8500" y="4876"/>
                    <a:pt x="8500" y="3969"/>
                  </a:cubicBezTo>
                  <a:cubicBezTo>
                    <a:pt x="8500" y="3907"/>
                    <a:pt x="8500" y="3876"/>
                    <a:pt x="8500" y="3813"/>
                  </a:cubicBezTo>
                  <a:lnTo>
                    <a:pt x="8500" y="3782"/>
                  </a:lnTo>
                  <a:cubicBezTo>
                    <a:pt x="7781" y="2251"/>
                    <a:pt x="6844" y="1438"/>
                    <a:pt x="6062" y="1126"/>
                  </a:cubicBezTo>
                  <a:cubicBezTo>
                    <a:pt x="5312" y="813"/>
                    <a:pt x="4750" y="1032"/>
                    <a:pt x="4500" y="1438"/>
                  </a:cubicBezTo>
                  <a:cubicBezTo>
                    <a:pt x="3687" y="2751"/>
                    <a:pt x="2937" y="3469"/>
                    <a:pt x="2250" y="3907"/>
                  </a:cubicBezTo>
                  <a:cubicBezTo>
                    <a:pt x="1750" y="4219"/>
                    <a:pt x="1312" y="4376"/>
                    <a:pt x="937" y="4501"/>
                  </a:cubicBezTo>
                  <a:cubicBezTo>
                    <a:pt x="1156" y="5001"/>
                    <a:pt x="1500" y="5282"/>
                    <a:pt x="1906" y="5438"/>
                  </a:cubicBezTo>
                  <a:cubicBezTo>
                    <a:pt x="2375" y="5626"/>
                    <a:pt x="2937" y="5594"/>
                    <a:pt x="3281" y="5532"/>
                  </a:cubicBezTo>
                  <a:cubicBezTo>
                    <a:pt x="3437" y="5501"/>
                    <a:pt x="3625" y="5563"/>
                    <a:pt x="3719" y="5719"/>
                  </a:cubicBezTo>
                  <a:cubicBezTo>
                    <a:pt x="3937" y="6157"/>
                    <a:pt x="4219" y="6407"/>
                    <a:pt x="4500" y="6563"/>
                  </a:cubicBezTo>
                  <a:cubicBezTo>
                    <a:pt x="4750" y="6688"/>
                    <a:pt x="5062" y="6719"/>
                    <a:pt x="5375" y="6719"/>
                  </a:cubicBezTo>
                  <a:cubicBezTo>
                    <a:pt x="6031" y="6657"/>
                    <a:pt x="6687" y="6282"/>
                    <a:pt x="7093" y="5969"/>
                  </a:cubicBezTo>
                  <a:cubicBezTo>
                    <a:pt x="7281" y="5813"/>
                    <a:pt x="7531" y="5844"/>
                    <a:pt x="7656" y="6032"/>
                  </a:cubicBezTo>
                  <a:cubicBezTo>
                    <a:pt x="7781" y="6188"/>
                    <a:pt x="7781" y="6438"/>
                    <a:pt x="7594" y="6594"/>
                  </a:cubicBezTo>
                  <a:cubicBezTo>
                    <a:pt x="7125" y="6969"/>
                    <a:pt x="6312" y="7407"/>
                    <a:pt x="5469" y="7501"/>
                  </a:cubicBezTo>
                  <a:cubicBezTo>
                    <a:pt x="5031" y="7532"/>
                    <a:pt x="4562" y="7501"/>
                    <a:pt x="4125" y="7251"/>
                  </a:cubicBezTo>
                  <a:cubicBezTo>
                    <a:pt x="3750" y="7063"/>
                    <a:pt x="3437" y="6782"/>
                    <a:pt x="3156" y="6344"/>
                  </a:cubicBezTo>
                  <a:cubicBezTo>
                    <a:pt x="2719" y="6407"/>
                    <a:pt x="2156" y="6375"/>
                    <a:pt x="1625" y="6188"/>
                  </a:cubicBezTo>
                  <a:cubicBezTo>
                    <a:pt x="906" y="5907"/>
                    <a:pt x="281" y="5344"/>
                    <a:pt x="31" y="4313"/>
                  </a:cubicBezTo>
                  <a:cubicBezTo>
                    <a:pt x="0" y="4125"/>
                    <a:pt x="94" y="3938"/>
                    <a:pt x="312" y="3844"/>
                  </a:cubicBezTo>
                  <a:cubicBezTo>
                    <a:pt x="406" y="3813"/>
                    <a:pt x="531" y="3782"/>
                    <a:pt x="656" y="3719"/>
                  </a:cubicBezTo>
                  <a:cubicBezTo>
                    <a:pt x="1031" y="3626"/>
                    <a:pt x="1406" y="3501"/>
                    <a:pt x="1812" y="3219"/>
                  </a:cubicBezTo>
                  <a:cubicBezTo>
                    <a:pt x="2375" y="2876"/>
                    <a:pt x="3031" y="2251"/>
                    <a:pt x="3812" y="1001"/>
                  </a:cubicBezTo>
                  <a:cubicBezTo>
                    <a:pt x="4312" y="188"/>
                    <a:pt x="5375" y="0"/>
                    <a:pt x="6375" y="376"/>
                  </a:cubicBezTo>
                  <a:cubicBezTo>
                    <a:pt x="7250" y="719"/>
                    <a:pt x="8156" y="1532"/>
                    <a:pt x="8875" y="2813"/>
                  </a:cubicBezTo>
                  <a:cubicBezTo>
                    <a:pt x="9250" y="2313"/>
                    <a:pt x="9812" y="2001"/>
                    <a:pt x="10437" y="2001"/>
                  </a:cubicBezTo>
                  <a:cubicBezTo>
                    <a:pt x="11093" y="2001"/>
                    <a:pt x="11655" y="2313"/>
                    <a:pt x="11999" y="2813"/>
                  </a:cubicBezTo>
                  <a:cubicBezTo>
                    <a:pt x="12749" y="1532"/>
                    <a:pt x="13655" y="719"/>
                    <a:pt x="14530" y="376"/>
                  </a:cubicBezTo>
                  <a:cubicBezTo>
                    <a:pt x="15530" y="0"/>
                    <a:pt x="16561" y="188"/>
                    <a:pt x="17093" y="1001"/>
                  </a:cubicBezTo>
                  <a:cubicBezTo>
                    <a:pt x="17843" y="2251"/>
                    <a:pt x="18530" y="2876"/>
                    <a:pt x="19061" y="3219"/>
                  </a:cubicBezTo>
                  <a:cubicBezTo>
                    <a:pt x="19499" y="3501"/>
                    <a:pt x="19874" y="3626"/>
                    <a:pt x="20218" y="3719"/>
                  </a:cubicBezTo>
                  <a:cubicBezTo>
                    <a:pt x="20343" y="3782"/>
                    <a:pt x="20468" y="3813"/>
                    <a:pt x="20593" y="3844"/>
                  </a:cubicBezTo>
                  <a:cubicBezTo>
                    <a:pt x="20780" y="3938"/>
                    <a:pt x="20905" y="4125"/>
                    <a:pt x="20843" y="4313"/>
                  </a:cubicBezTo>
                  <a:cubicBezTo>
                    <a:pt x="20593" y="5344"/>
                    <a:pt x="19968" y="5907"/>
                    <a:pt x="19280" y="6188"/>
                  </a:cubicBezTo>
                  <a:cubicBezTo>
                    <a:pt x="18749" y="6375"/>
                    <a:pt x="18186" y="6407"/>
                    <a:pt x="17749" y="6344"/>
                  </a:cubicBezTo>
                  <a:cubicBezTo>
                    <a:pt x="17468" y="6782"/>
                    <a:pt x="17155" y="7063"/>
                    <a:pt x="16780" y="7251"/>
                  </a:cubicBezTo>
                  <a:cubicBezTo>
                    <a:pt x="16343" y="7501"/>
                    <a:pt x="15874" y="7532"/>
                    <a:pt x="15436" y="7501"/>
                  </a:cubicBezTo>
                  <a:cubicBezTo>
                    <a:pt x="14592" y="7407"/>
                    <a:pt x="13780" y="6969"/>
                    <a:pt x="13311" y="6594"/>
                  </a:cubicBezTo>
                  <a:cubicBezTo>
                    <a:pt x="13124" y="6438"/>
                    <a:pt x="13092" y="6188"/>
                    <a:pt x="13249" y="6032"/>
                  </a:cubicBezTo>
                  <a:cubicBezTo>
                    <a:pt x="13374" y="5844"/>
                    <a:pt x="13624" y="5813"/>
                    <a:pt x="13811" y="5969"/>
                  </a:cubicBezTo>
                  <a:cubicBezTo>
                    <a:pt x="14218" y="6282"/>
                    <a:pt x="14874" y="6657"/>
                    <a:pt x="15499" y="6719"/>
                  </a:cubicBezTo>
                  <a:cubicBezTo>
                    <a:pt x="15843" y="6719"/>
                    <a:pt x="16124" y="6688"/>
                    <a:pt x="16405" y="6563"/>
                  </a:cubicBezTo>
                  <a:cubicBezTo>
                    <a:pt x="16686" y="6407"/>
                    <a:pt x="16936" y="6157"/>
                    <a:pt x="17186" y="5719"/>
                  </a:cubicBezTo>
                  <a:cubicBezTo>
                    <a:pt x="17280" y="5563"/>
                    <a:pt x="17436" y="5501"/>
                    <a:pt x="17624" y="5532"/>
                  </a:cubicBezTo>
                  <a:cubicBezTo>
                    <a:pt x="17968" y="5594"/>
                    <a:pt x="18499" y="5626"/>
                    <a:pt x="18999" y="5438"/>
                  </a:cubicBezTo>
                  <a:cubicBezTo>
                    <a:pt x="19374" y="5282"/>
                    <a:pt x="19749" y="5001"/>
                    <a:pt x="19968" y="4501"/>
                  </a:cubicBezTo>
                  <a:cubicBezTo>
                    <a:pt x="19593" y="4376"/>
                    <a:pt x="19124" y="4219"/>
                    <a:pt x="18655" y="3907"/>
                  </a:cubicBezTo>
                  <a:cubicBezTo>
                    <a:pt x="17968" y="3469"/>
                    <a:pt x="17218" y="2751"/>
                    <a:pt x="16405" y="1438"/>
                  </a:cubicBezTo>
                  <a:close/>
                  <a:moveTo>
                    <a:pt x="11593" y="3969"/>
                  </a:moveTo>
                  <a:lnTo>
                    <a:pt x="11593" y="3969"/>
                  </a:lnTo>
                  <a:cubicBezTo>
                    <a:pt x="11593" y="4594"/>
                    <a:pt x="11093" y="5126"/>
                    <a:pt x="10437" y="5126"/>
                  </a:cubicBezTo>
                  <a:cubicBezTo>
                    <a:pt x="9812" y="5126"/>
                    <a:pt x="9312" y="4594"/>
                    <a:pt x="9312" y="3969"/>
                  </a:cubicBezTo>
                  <a:cubicBezTo>
                    <a:pt x="9312" y="3344"/>
                    <a:pt x="9812" y="2813"/>
                    <a:pt x="10437" y="2813"/>
                  </a:cubicBezTo>
                  <a:cubicBezTo>
                    <a:pt x="11093" y="2813"/>
                    <a:pt x="11593" y="3344"/>
                    <a:pt x="11593" y="3969"/>
                  </a:cubicBezTo>
                  <a:close/>
                </a:path>
              </a:pathLst>
            </a:custGeom>
            <a:solidFill>
              <a:srgbClr val="02B388"/>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sz="1800">
                <a:solidFill>
                  <a:srgbClr val="000000"/>
                </a:solidFill>
                <a:latin typeface="Arial"/>
                <a:ea typeface="Arial"/>
                <a:cs typeface="Arial"/>
                <a:sym typeface="Arial"/>
              </a:endParaRPr>
            </a:p>
          </p:txBody>
        </p:sp>
        <p:sp>
          <p:nvSpPr>
            <p:cNvPr id="1284" name="Google Shape;1284;p231"/>
            <p:cNvSpPr/>
            <p:nvPr/>
          </p:nvSpPr>
          <p:spPr>
            <a:xfrm>
              <a:off x="1829" y="1742"/>
              <a:ext cx="683" cy="953"/>
            </a:xfrm>
            <a:custGeom>
              <a:rect b="b" l="l" r="r" t="t"/>
              <a:pathLst>
                <a:path extrusionOk="0" h="4188" w="3001">
                  <a:moveTo>
                    <a:pt x="2937" y="313"/>
                  </a:moveTo>
                  <a:lnTo>
                    <a:pt x="2937" y="313"/>
                  </a:lnTo>
                  <a:cubicBezTo>
                    <a:pt x="3000" y="532"/>
                    <a:pt x="2906" y="750"/>
                    <a:pt x="2687" y="813"/>
                  </a:cubicBezTo>
                  <a:cubicBezTo>
                    <a:pt x="2406" y="938"/>
                    <a:pt x="2062" y="1125"/>
                    <a:pt x="1750" y="1313"/>
                  </a:cubicBezTo>
                  <a:cubicBezTo>
                    <a:pt x="1437" y="1532"/>
                    <a:pt x="1187" y="1750"/>
                    <a:pt x="1031" y="1969"/>
                  </a:cubicBezTo>
                  <a:cubicBezTo>
                    <a:pt x="906" y="2188"/>
                    <a:pt x="875" y="2375"/>
                    <a:pt x="937" y="2563"/>
                  </a:cubicBezTo>
                  <a:cubicBezTo>
                    <a:pt x="1000" y="2782"/>
                    <a:pt x="1250" y="3062"/>
                    <a:pt x="1781" y="3374"/>
                  </a:cubicBezTo>
                  <a:cubicBezTo>
                    <a:pt x="1969" y="3499"/>
                    <a:pt x="2031" y="3749"/>
                    <a:pt x="1906" y="3937"/>
                  </a:cubicBezTo>
                  <a:cubicBezTo>
                    <a:pt x="1812" y="4124"/>
                    <a:pt x="1562" y="4187"/>
                    <a:pt x="1375" y="4062"/>
                  </a:cubicBezTo>
                  <a:cubicBezTo>
                    <a:pt x="750" y="3687"/>
                    <a:pt x="344" y="3281"/>
                    <a:pt x="187" y="2844"/>
                  </a:cubicBezTo>
                  <a:cubicBezTo>
                    <a:pt x="0" y="2344"/>
                    <a:pt x="125" y="1907"/>
                    <a:pt x="375" y="1532"/>
                  </a:cubicBezTo>
                  <a:cubicBezTo>
                    <a:pt x="594" y="1188"/>
                    <a:pt x="937" y="875"/>
                    <a:pt x="1312" y="657"/>
                  </a:cubicBezTo>
                  <a:cubicBezTo>
                    <a:pt x="1656" y="407"/>
                    <a:pt x="2062" y="219"/>
                    <a:pt x="2406" y="94"/>
                  </a:cubicBezTo>
                  <a:cubicBezTo>
                    <a:pt x="2625" y="0"/>
                    <a:pt x="2844" y="94"/>
                    <a:pt x="2937" y="313"/>
                  </a:cubicBezTo>
                </a:path>
              </a:pathLst>
            </a:custGeom>
            <a:solidFill>
              <a:srgbClr val="02B388"/>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sz="1800">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232"/>
          <p:cNvSpPr/>
          <p:nvPr/>
        </p:nvSpPr>
        <p:spPr>
          <a:xfrm>
            <a:off x="3761800" y="2115600"/>
            <a:ext cx="6728100" cy="3789900"/>
          </a:xfrm>
          <a:prstGeom prst="roundRect">
            <a:avLst>
              <a:gd fmla="val 3837" name="adj"/>
            </a:avLst>
          </a:prstGeom>
          <a:solidFill>
            <a:schemeClr val="lt1"/>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sp>
        <p:nvSpPr>
          <p:cNvPr id="1291" name="Google Shape;1291;p232"/>
          <p:cNvSpPr/>
          <p:nvPr/>
        </p:nvSpPr>
        <p:spPr>
          <a:xfrm>
            <a:off x="2063200" y="1583599"/>
            <a:ext cx="2195400" cy="1845300"/>
          </a:xfrm>
          <a:prstGeom prst="roundRect">
            <a:avLst>
              <a:gd fmla="val 3837" name="adj"/>
            </a:avLst>
          </a:prstGeom>
          <a:solidFill>
            <a:srgbClr val="ECF6F4"/>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cxnSp>
        <p:nvCxnSpPr>
          <p:cNvPr id="1292" name="Google Shape;1292;p232"/>
          <p:cNvCxnSpPr/>
          <p:nvPr/>
        </p:nvCxnSpPr>
        <p:spPr>
          <a:xfrm>
            <a:off x="993442" y="31511"/>
            <a:ext cx="0" cy="6858000"/>
          </a:xfrm>
          <a:prstGeom prst="straightConnector1">
            <a:avLst/>
          </a:prstGeom>
          <a:noFill/>
          <a:ln cap="flat" cmpd="sng" w="9525">
            <a:solidFill>
              <a:schemeClr val="lt1">
                <a:alpha val="20000"/>
              </a:schemeClr>
            </a:solidFill>
            <a:prstDash val="solid"/>
            <a:miter lim="800000"/>
            <a:headEnd len="sm" w="sm" type="none"/>
            <a:tailEnd len="sm" w="sm" type="none"/>
          </a:ln>
        </p:spPr>
      </p:cxnSp>
      <p:sp>
        <p:nvSpPr>
          <p:cNvPr id="1293" name="Google Shape;1293;p232"/>
          <p:cNvSpPr txBox="1"/>
          <p:nvPr/>
        </p:nvSpPr>
        <p:spPr>
          <a:xfrm>
            <a:off x="1628850" y="495300"/>
            <a:ext cx="102891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t/>
            </a:r>
            <a:endParaRPr b="1" sz="3000">
              <a:solidFill>
                <a:schemeClr val="dk1"/>
              </a:solidFill>
              <a:latin typeface="Montserrat"/>
              <a:ea typeface="Montserrat"/>
              <a:cs typeface="Montserrat"/>
              <a:sym typeface="Montserrat"/>
            </a:endParaRPr>
          </a:p>
        </p:txBody>
      </p:sp>
      <p:sp>
        <p:nvSpPr>
          <p:cNvPr id="1294" name="Google Shape;1294;p232"/>
          <p:cNvSpPr txBox="1"/>
          <p:nvPr>
            <p:ph idx="4294967295" type="body"/>
          </p:nvPr>
        </p:nvSpPr>
        <p:spPr>
          <a:xfrm>
            <a:off x="4711875" y="2559800"/>
            <a:ext cx="6360600" cy="3213600"/>
          </a:xfrm>
          <a:prstGeom prst="rect">
            <a:avLst/>
          </a:prstGeom>
        </p:spPr>
        <p:txBody>
          <a:bodyPr anchorCtr="0" anchor="t" bIns="0" lIns="0" spcFirstLastPara="1" rIns="0" wrap="square" tIns="0">
            <a:noAutofit/>
          </a:bodyPr>
          <a:lstStyle/>
          <a:p>
            <a:pPr indent="0" lvl="0" marL="0" rtl="0" algn="l">
              <a:lnSpc>
                <a:spcPct val="115000"/>
              </a:lnSpc>
              <a:spcBef>
                <a:spcPts val="1000"/>
              </a:spcBef>
              <a:spcAft>
                <a:spcPts val="0"/>
              </a:spcAft>
              <a:buNone/>
            </a:pPr>
            <a:r>
              <a:rPr b="1" lang="en-US" sz="2400"/>
              <a:t>Answer Rate Visibility</a:t>
            </a:r>
            <a:endParaRPr b="1" sz="2400"/>
          </a:p>
          <a:p>
            <a:pPr indent="0" lvl="0" marL="0" rtl="0" algn="l">
              <a:lnSpc>
                <a:spcPct val="115000"/>
              </a:lnSpc>
              <a:spcBef>
                <a:spcPts val="1000"/>
              </a:spcBef>
              <a:spcAft>
                <a:spcPts val="0"/>
              </a:spcAft>
              <a:buNone/>
            </a:pPr>
            <a:r>
              <a:t/>
            </a:r>
            <a:endParaRPr sz="2400">
              <a:latin typeface="Montserrat Medium"/>
              <a:ea typeface="Montserrat Medium"/>
              <a:cs typeface="Montserrat Medium"/>
              <a:sym typeface="Montserrat Medium"/>
            </a:endParaRPr>
          </a:p>
          <a:p>
            <a:pPr indent="0" lvl="0" marL="0" rtl="0" algn="l">
              <a:spcBef>
                <a:spcPts val="1000"/>
              </a:spcBef>
              <a:spcAft>
                <a:spcPts val="0"/>
              </a:spcAft>
              <a:buNone/>
            </a:pPr>
            <a:r>
              <a:t/>
            </a:r>
            <a:endParaRPr sz="2100">
              <a:latin typeface="Roboto Light"/>
              <a:ea typeface="Roboto Light"/>
              <a:cs typeface="Roboto Light"/>
              <a:sym typeface="Roboto Light"/>
            </a:endParaRPr>
          </a:p>
        </p:txBody>
      </p:sp>
      <p:sp>
        <p:nvSpPr>
          <p:cNvPr id="1295" name="Google Shape;1295;p232"/>
          <p:cNvSpPr txBox="1"/>
          <p:nvPr/>
        </p:nvSpPr>
        <p:spPr>
          <a:xfrm>
            <a:off x="5089200" y="3368550"/>
            <a:ext cx="5045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Montserrat Medium"/>
                <a:ea typeface="Montserrat Medium"/>
                <a:cs typeface="Montserrat Medium"/>
                <a:sym typeface="Montserrat Medium"/>
              </a:rPr>
              <a:t>Inbound call answer rate</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US" sz="2000">
                <a:solidFill>
                  <a:schemeClr val="dk1"/>
                </a:solidFill>
                <a:latin typeface="Montserrat Medium"/>
                <a:ea typeface="Montserrat Medium"/>
                <a:cs typeface="Montserrat Medium"/>
                <a:sym typeface="Montserrat Medium"/>
              </a:rPr>
              <a:t>Visibility at the region, franchise and agent level</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000">
                <a:solidFill>
                  <a:schemeClr val="dk1"/>
                </a:solidFill>
                <a:latin typeface="Montserrat Medium"/>
                <a:ea typeface="Montserrat Medium"/>
                <a:cs typeface="Montserrat Medium"/>
                <a:sym typeface="Montserrat Medium"/>
              </a:rPr>
              <a:t>Re-engage missed conversion opportunities</a:t>
            </a:r>
            <a:endParaRPr sz="2000">
              <a:solidFill>
                <a:schemeClr val="dk1"/>
              </a:solidFill>
              <a:latin typeface="Montserrat Medium"/>
              <a:ea typeface="Montserrat Medium"/>
              <a:cs typeface="Montserrat Medium"/>
              <a:sym typeface="Montserrat Medium"/>
            </a:endParaRPr>
          </a:p>
        </p:txBody>
      </p:sp>
      <p:grpSp>
        <p:nvGrpSpPr>
          <p:cNvPr id="1296" name="Google Shape;1296;p232"/>
          <p:cNvGrpSpPr/>
          <p:nvPr/>
        </p:nvGrpSpPr>
        <p:grpSpPr>
          <a:xfrm>
            <a:off x="4793375" y="3436675"/>
            <a:ext cx="324000" cy="316700"/>
            <a:chOff x="4395100" y="1512750"/>
            <a:chExt cx="324000" cy="316700"/>
          </a:xfrm>
        </p:grpSpPr>
        <p:sp>
          <p:nvSpPr>
            <p:cNvPr id="1297" name="Google Shape;1297;p232"/>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32"/>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9" name="Google Shape;1299;p232"/>
          <p:cNvGrpSpPr/>
          <p:nvPr/>
        </p:nvGrpSpPr>
        <p:grpSpPr>
          <a:xfrm>
            <a:off x="4793375" y="4081975"/>
            <a:ext cx="324000" cy="316700"/>
            <a:chOff x="4395100" y="1512750"/>
            <a:chExt cx="324000" cy="316700"/>
          </a:xfrm>
        </p:grpSpPr>
        <p:sp>
          <p:nvSpPr>
            <p:cNvPr id="1300" name="Google Shape;1300;p232"/>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32"/>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2" name="Google Shape;1302;p232"/>
          <p:cNvGrpSpPr/>
          <p:nvPr/>
        </p:nvGrpSpPr>
        <p:grpSpPr>
          <a:xfrm>
            <a:off x="4793375" y="4950275"/>
            <a:ext cx="324000" cy="316700"/>
            <a:chOff x="4395100" y="1512750"/>
            <a:chExt cx="324000" cy="316700"/>
          </a:xfrm>
        </p:grpSpPr>
        <p:sp>
          <p:nvSpPr>
            <p:cNvPr id="1303" name="Google Shape;1303;p232"/>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32"/>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5" name="Google Shape;1305;p232"/>
          <p:cNvPicPr preferRelativeResize="0"/>
          <p:nvPr/>
        </p:nvPicPr>
        <p:blipFill>
          <a:blip r:embed="rId3">
            <a:alphaModFix/>
          </a:blip>
          <a:stretch>
            <a:fillRect/>
          </a:stretch>
        </p:blipFill>
        <p:spPr>
          <a:xfrm>
            <a:off x="2149075" y="1670050"/>
            <a:ext cx="685800" cy="685800"/>
          </a:xfrm>
          <a:prstGeom prst="rect">
            <a:avLst/>
          </a:prstGeom>
          <a:noFill/>
          <a:ln>
            <a:noFill/>
          </a:ln>
        </p:spPr>
      </p:pic>
      <p:sp>
        <p:nvSpPr>
          <p:cNvPr id="1306" name="Google Shape;1306;p232"/>
          <p:cNvSpPr txBox="1"/>
          <p:nvPr/>
        </p:nvSpPr>
        <p:spPr>
          <a:xfrm>
            <a:off x="2216050" y="2009450"/>
            <a:ext cx="18897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SzPts val="1800"/>
              <a:buFont typeface="Montserrat"/>
              <a:buNone/>
            </a:pPr>
            <a:r>
              <a:rPr b="1" lang="en-US" sz="1800">
                <a:latin typeface="Montserrat"/>
                <a:ea typeface="Montserrat"/>
                <a:cs typeface="Montserrat"/>
                <a:sym typeface="Montserrat"/>
              </a:rPr>
              <a:t>Who is answering the phone</a:t>
            </a:r>
            <a:r>
              <a:rPr b="1" lang="en-US" sz="1800">
                <a:latin typeface="Montserrat"/>
                <a:ea typeface="Montserrat"/>
                <a:cs typeface="Montserrat"/>
                <a:sym typeface="Montserrat"/>
              </a:rPr>
              <a:t>?</a:t>
            </a:r>
            <a:endParaRPr b="1" sz="1800">
              <a:latin typeface="Montserrat"/>
              <a:ea typeface="Montserrat"/>
              <a:cs typeface="Montserrat"/>
              <a:sym typeface="Montserrat"/>
            </a:endParaRPr>
          </a:p>
          <a:p>
            <a:pPr indent="0" lvl="0" marL="0" rtl="0" algn="ctr">
              <a:spcBef>
                <a:spcPts val="0"/>
              </a:spcBef>
              <a:spcAft>
                <a:spcPts val="0"/>
              </a:spcAft>
              <a:buNone/>
            </a:pPr>
            <a:r>
              <a:t/>
            </a:r>
            <a:endParaRPr b="1" sz="1800">
              <a:latin typeface="Montserrat"/>
              <a:ea typeface="Montserrat"/>
              <a:cs typeface="Montserrat"/>
              <a:sym typeface="Montserrat"/>
            </a:endParaRPr>
          </a:p>
        </p:txBody>
      </p:sp>
      <p:sp>
        <p:nvSpPr>
          <p:cNvPr id="1307" name="Google Shape;1307;p232"/>
          <p:cNvSpPr/>
          <p:nvPr/>
        </p:nvSpPr>
        <p:spPr>
          <a:xfrm>
            <a:off x="6709808" y="1724747"/>
            <a:ext cx="740664" cy="732525"/>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rgbClr val="02B3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ato"/>
              <a:ea typeface="Lato"/>
              <a:cs typeface="Lato"/>
              <a:sym typeface="Lato"/>
            </a:endParaRPr>
          </a:p>
        </p:txBody>
      </p:sp>
      <p:sp>
        <p:nvSpPr>
          <p:cNvPr id="1308" name="Google Shape;1308;p232"/>
          <p:cNvSpPr txBox="1"/>
          <p:nvPr>
            <p:ph idx="4294967295" type="title"/>
          </p:nvPr>
        </p:nvSpPr>
        <p:spPr>
          <a:xfrm>
            <a:off x="2026025" y="344900"/>
            <a:ext cx="10108200" cy="1238700"/>
          </a:xfrm>
          <a:prstGeom prst="rect">
            <a:avLst/>
          </a:prstGeom>
          <a:noFill/>
          <a:ln>
            <a:noFill/>
          </a:ln>
        </p:spPr>
        <p:txBody>
          <a:bodyPr anchorCtr="0" anchor="t" bIns="0" lIns="0" spcFirstLastPara="1" rIns="0" wrap="square" tIns="192000">
            <a:noAutofit/>
          </a:bodyPr>
          <a:lstStyle/>
          <a:p>
            <a:pPr indent="0" lvl="0" marL="0" rtl="0" algn="l">
              <a:lnSpc>
                <a:spcPct val="100000"/>
              </a:lnSpc>
              <a:spcBef>
                <a:spcPts val="0"/>
              </a:spcBef>
              <a:spcAft>
                <a:spcPts val="0"/>
              </a:spcAft>
              <a:buClr>
                <a:schemeClr val="dk1"/>
              </a:buClr>
              <a:buSzPts val="4800"/>
              <a:buFont typeface="Avenir"/>
              <a:buNone/>
            </a:pPr>
            <a:r>
              <a:rPr lang="en-US" sz="2900"/>
              <a:t>Big Questions, Bigger Answers</a:t>
            </a:r>
            <a:endParaRPr sz="2900"/>
          </a:p>
          <a:p>
            <a:pPr indent="0" lvl="0" marL="0" rtl="0" algn="l">
              <a:lnSpc>
                <a:spcPct val="100000"/>
              </a:lnSpc>
              <a:spcBef>
                <a:spcPts val="0"/>
              </a:spcBef>
              <a:spcAft>
                <a:spcPts val="0"/>
              </a:spcAft>
              <a:buClr>
                <a:schemeClr val="dk1"/>
              </a:buClr>
              <a:buSzPts val="1100"/>
              <a:buFont typeface="Arial"/>
              <a:buNone/>
            </a:pPr>
            <a:r>
              <a:t/>
            </a:r>
            <a:endParaRPr sz="2900">
              <a:solidFill>
                <a:schemeClr val="accent1"/>
              </a:solidFill>
            </a:endParaRPr>
          </a:p>
          <a:p>
            <a:pPr indent="0" lvl="0" marL="0" rtl="0" algn="l">
              <a:lnSpc>
                <a:spcPct val="100000"/>
              </a:lnSpc>
              <a:spcBef>
                <a:spcPts val="0"/>
              </a:spcBef>
              <a:spcAft>
                <a:spcPts val="0"/>
              </a:spcAft>
              <a:buClr>
                <a:schemeClr val="dk1"/>
              </a:buClr>
              <a:buSzPts val="4800"/>
              <a:buFont typeface="Avenir"/>
              <a:buNone/>
            </a:pPr>
            <a:r>
              <a:t/>
            </a:r>
            <a:endParaRPr sz="2900">
              <a:solidFill>
                <a:schemeClr val="accen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233"/>
          <p:cNvSpPr/>
          <p:nvPr/>
        </p:nvSpPr>
        <p:spPr>
          <a:xfrm>
            <a:off x="1264325" y="1889400"/>
            <a:ext cx="7194900" cy="4266300"/>
          </a:xfrm>
          <a:prstGeom prst="roundRect">
            <a:avLst>
              <a:gd fmla="val 3837" name="adj"/>
            </a:avLst>
          </a:prstGeom>
          <a:solidFill>
            <a:srgbClr val="FFFFFF"/>
          </a:solidFill>
          <a:ln>
            <a:noFill/>
          </a:ln>
          <a:effectLst>
            <a:outerShdw blurRad="142875" rotWithShape="0" algn="bl" dir="5400000" dist="47625">
              <a:srgbClr val="3D3E3F">
                <a:alpha val="2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sp>
        <p:nvSpPr>
          <p:cNvPr id="1314" name="Google Shape;1314;p233"/>
          <p:cNvSpPr txBox="1"/>
          <p:nvPr/>
        </p:nvSpPr>
        <p:spPr>
          <a:xfrm>
            <a:off x="1327925" y="0"/>
            <a:ext cx="9192900" cy="1608900"/>
          </a:xfrm>
          <a:prstGeom prst="rect">
            <a:avLst/>
          </a:prstGeom>
          <a:noFill/>
          <a:ln>
            <a:noFill/>
          </a:ln>
        </p:spPr>
        <p:txBody>
          <a:bodyPr anchorCtr="0" anchor="t" bIns="45700" lIns="0" spcFirstLastPara="1" rIns="91425" wrap="square" tIns="365775">
            <a:noAutofit/>
          </a:bodyPr>
          <a:lstStyle/>
          <a:p>
            <a:pPr indent="0" lvl="0" marL="0" rtl="0" algn="ctr">
              <a:lnSpc>
                <a:spcPct val="90000"/>
              </a:lnSpc>
              <a:spcBef>
                <a:spcPts val="1100"/>
              </a:spcBef>
              <a:spcAft>
                <a:spcPts val="0"/>
              </a:spcAft>
              <a:buClr>
                <a:schemeClr val="dk1"/>
              </a:buClr>
              <a:buSzPts val="1100"/>
              <a:buFont typeface="Arial"/>
              <a:buNone/>
            </a:pPr>
            <a:r>
              <a:rPr b="1" lang="en-US" sz="3200">
                <a:solidFill>
                  <a:schemeClr val="accent1"/>
                </a:solidFill>
                <a:latin typeface="Montserrat"/>
                <a:ea typeface="Montserrat"/>
                <a:cs typeface="Montserrat"/>
                <a:sym typeface="Montserrat"/>
              </a:rPr>
              <a:t>Recover and Re-Engage</a:t>
            </a:r>
            <a:r>
              <a:rPr b="1" lang="en-US" sz="3200">
                <a:solidFill>
                  <a:schemeClr val="dk1"/>
                </a:solidFill>
                <a:latin typeface="Montserrat"/>
                <a:ea typeface="Montserrat"/>
                <a:cs typeface="Montserrat"/>
                <a:sym typeface="Montserrat"/>
              </a:rPr>
              <a:t> </a:t>
            </a:r>
            <a:r>
              <a:rPr b="1" lang="en-US" sz="3200">
                <a:solidFill>
                  <a:schemeClr val="accent1"/>
                </a:solidFill>
                <a:latin typeface="Montserrat"/>
                <a:ea typeface="Montserrat"/>
                <a:cs typeface="Montserrat"/>
                <a:sym typeface="Montserrat"/>
              </a:rPr>
              <a:t>Unanswered Sales Calls</a:t>
            </a:r>
            <a:r>
              <a:rPr b="1" lang="en-US" sz="3200">
                <a:solidFill>
                  <a:schemeClr val="dk1"/>
                </a:solidFill>
                <a:latin typeface="Montserrat"/>
                <a:ea typeface="Montserrat"/>
                <a:cs typeface="Montserrat"/>
                <a:sym typeface="Montserrat"/>
              </a:rPr>
              <a:t> Across All Locations</a:t>
            </a:r>
            <a:endParaRPr b="1" sz="3200">
              <a:solidFill>
                <a:schemeClr val="dk1"/>
              </a:solidFill>
              <a:latin typeface="Montserrat"/>
              <a:ea typeface="Montserrat"/>
              <a:cs typeface="Montserrat"/>
              <a:sym typeface="Montserrat"/>
            </a:endParaRPr>
          </a:p>
        </p:txBody>
      </p:sp>
      <p:sp>
        <p:nvSpPr>
          <p:cNvPr id="1315" name="Google Shape;1315;p233"/>
          <p:cNvSpPr/>
          <p:nvPr/>
        </p:nvSpPr>
        <p:spPr>
          <a:xfrm>
            <a:off x="8382000" y="2218475"/>
            <a:ext cx="3230100" cy="3607500"/>
          </a:xfrm>
          <a:prstGeom prst="roundRect">
            <a:avLst>
              <a:gd fmla="val 3837" name="adj"/>
            </a:avLst>
          </a:prstGeom>
          <a:solidFill>
            <a:srgbClr val="FFFFFF"/>
          </a:solidFill>
          <a:ln>
            <a:noFill/>
          </a:ln>
          <a:effectLst>
            <a:outerShdw blurRad="142875" rotWithShape="0" algn="bl" dir="5400000" dist="47625">
              <a:srgbClr val="3D3E3F">
                <a:alpha val="2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sp>
        <p:nvSpPr>
          <p:cNvPr id="1316" name="Google Shape;1316;p233"/>
          <p:cNvSpPr/>
          <p:nvPr/>
        </p:nvSpPr>
        <p:spPr>
          <a:xfrm>
            <a:off x="8544450" y="2400350"/>
            <a:ext cx="2905200" cy="3261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US" sz="1900">
                <a:solidFill>
                  <a:schemeClr val="accent1"/>
                </a:solidFill>
                <a:latin typeface="Montserrat"/>
                <a:ea typeface="Montserrat"/>
                <a:cs typeface="Montserrat"/>
                <a:sym typeface="Montserrat"/>
              </a:rPr>
              <a:t>Track Answered Calls Across Every Location</a:t>
            </a:r>
            <a:endParaRPr b="1" sz="1900">
              <a:solidFill>
                <a:schemeClr val="accent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500">
              <a:solidFill>
                <a:schemeClr val="accent1"/>
              </a:solidFill>
              <a:latin typeface="Montserrat"/>
              <a:ea typeface="Montserrat"/>
              <a:cs typeface="Montserrat"/>
              <a:sym typeface="Montserrat"/>
            </a:endParaRPr>
          </a:p>
          <a:p>
            <a:pPr indent="0" lvl="0" marL="457200" rtl="0" algn="l">
              <a:spcBef>
                <a:spcPts val="1100"/>
              </a:spcBef>
              <a:spcAft>
                <a:spcPts val="0"/>
              </a:spcAft>
              <a:buNone/>
            </a:pPr>
            <a:r>
              <a:rPr lang="en-US" sz="1200">
                <a:solidFill>
                  <a:schemeClr val="dk1"/>
                </a:solidFill>
                <a:latin typeface="Montserrat"/>
                <a:ea typeface="Montserrat"/>
                <a:cs typeface="Montserrat"/>
                <a:sym typeface="Montserrat"/>
              </a:rPr>
              <a:t>See how many </a:t>
            </a:r>
            <a:r>
              <a:rPr lang="en-US" sz="1200">
                <a:solidFill>
                  <a:schemeClr val="dk1"/>
                </a:solidFill>
                <a:latin typeface="Montserrat"/>
                <a:ea typeface="Montserrat"/>
                <a:cs typeface="Montserrat"/>
                <a:sym typeface="Montserrat"/>
              </a:rPr>
              <a:t>high intent sales calls </a:t>
            </a:r>
            <a:r>
              <a:rPr lang="en-US" sz="1200">
                <a:solidFill>
                  <a:schemeClr val="dk1"/>
                </a:solidFill>
                <a:latin typeface="Montserrat"/>
                <a:ea typeface="Montserrat"/>
                <a:cs typeface="Montserrat"/>
                <a:sym typeface="Montserrat"/>
              </a:rPr>
              <a:t>are missed.</a:t>
            </a:r>
            <a:endParaRPr sz="1200">
              <a:solidFill>
                <a:schemeClr val="dk1"/>
              </a:solidFill>
              <a:latin typeface="Montserrat"/>
              <a:ea typeface="Montserrat"/>
              <a:cs typeface="Montserrat"/>
              <a:sym typeface="Montserrat"/>
            </a:endParaRPr>
          </a:p>
          <a:p>
            <a:pPr indent="0" lvl="0" marL="457200" rtl="0" algn="l">
              <a:spcBef>
                <a:spcPts val="1100"/>
              </a:spcBef>
              <a:spcAft>
                <a:spcPts val="0"/>
              </a:spcAft>
              <a:buNone/>
            </a:pPr>
            <a:r>
              <a:rPr lang="en-US" sz="1200">
                <a:solidFill>
                  <a:schemeClr val="dk1"/>
                </a:solidFill>
                <a:latin typeface="Montserrat"/>
                <a:ea typeface="Montserrat"/>
                <a:cs typeface="Montserrat"/>
                <a:sym typeface="Montserrat"/>
              </a:rPr>
              <a:t>Breathe new life into unanswered phone leads and retarget those callers with incentives.</a:t>
            </a:r>
            <a:endParaRPr b="1" sz="1200">
              <a:solidFill>
                <a:schemeClr val="dk1"/>
              </a:solidFill>
              <a:latin typeface="Montserrat"/>
              <a:ea typeface="Montserrat"/>
              <a:cs typeface="Montserrat"/>
              <a:sym typeface="Montserrat"/>
            </a:endParaRPr>
          </a:p>
          <a:p>
            <a:pPr indent="0" lvl="0" marL="457200" rtl="0" algn="l">
              <a:spcBef>
                <a:spcPts val="1100"/>
              </a:spcBef>
              <a:spcAft>
                <a:spcPts val="0"/>
              </a:spcAft>
              <a:buNone/>
            </a:pPr>
            <a:r>
              <a:rPr lang="en-US" sz="1200">
                <a:solidFill>
                  <a:schemeClr val="dk1"/>
                </a:solidFill>
                <a:latin typeface="Montserrat"/>
                <a:ea typeface="Montserrat"/>
                <a:cs typeface="Montserrat"/>
                <a:sym typeface="Montserrat"/>
              </a:rPr>
              <a:t>Troubleshoot what’s driving unanswered calls to increase call rates at every location.</a:t>
            </a:r>
            <a:endParaRPr sz="1200">
              <a:solidFill>
                <a:schemeClr val="dk1"/>
              </a:solidFill>
              <a:latin typeface="Montserrat"/>
              <a:ea typeface="Montserrat"/>
              <a:cs typeface="Montserrat"/>
              <a:sym typeface="Montserrat"/>
            </a:endParaRPr>
          </a:p>
          <a:p>
            <a:pPr indent="0" lvl="0" marL="457200" rtl="0" algn="l">
              <a:lnSpc>
                <a:spcPct val="100000"/>
              </a:lnSpc>
              <a:spcBef>
                <a:spcPts val="500"/>
              </a:spcBef>
              <a:spcAft>
                <a:spcPts val="1100"/>
              </a:spcAft>
              <a:buNone/>
            </a:pPr>
            <a:r>
              <a:t/>
            </a:r>
            <a:endParaRPr sz="1200">
              <a:latin typeface="Montserrat"/>
              <a:ea typeface="Montserrat"/>
              <a:cs typeface="Montserrat"/>
              <a:sym typeface="Montserrat"/>
            </a:endParaRPr>
          </a:p>
        </p:txBody>
      </p:sp>
      <p:pic>
        <p:nvPicPr>
          <p:cNvPr id="1317" name="Google Shape;1317;p233"/>
          <p:cNvPicPr preferRelativeResize="0"/>
          <p:nvPr/>
        </p:nvPicPr>
        <p:blipFill>
          <a:blip r:embed="rId3">
            <a:alphaModFix/>
          </a:blip>
          <a:stretch>
            <a:fillRect/>
          </a:stretch>
        </p:blipFill>
        <p:spPr>
          <a:xfrm>
            <a:off x="1446834" y="2104550"/>
            <a:ext cx="6797543" cy="3800950"/>
          </a:xfrm>
          <a:prstGeom prst="rect">
            <a:avLst/>
          </a:prstGeom>
          <a:noFill/>
          <a:ln>
            <a:noFill/>
          </a:ln>
        </p:spPr>
      </p:pic>
      <p:pic>
        <p:nvPicPr>
          <p:cNvPr id="1318" name="Google Shape;1318;p233"/>
          <p:cNvPicPr preferRelativeResize="0"/>
          <p:nvPr/>
        </p:nvPicPr>
        <p:blipFill>
          <a:blip r:embed="rId4">
            <a:alphaModFix/>
          </a:blip>
          <a:stretch>
            <a:fillRect/>
          </a:stretch>
        </p:blipFill>
        <p:spPr>
          <a:xfrm>
            <a:off x="2044050" y="2855925"/>
            <a:ext cx="5210175" cy="2724150"/>
          </a:xfrm>
          <a:prstGeom prst="rect">
            <a:avLst/>
          </a:prstGeom>
          <a:noFill/>
          <a:ln>
            <a:noFill/>
          </a:ln>
        </p:spPr>
      </p:pic>
      <p:sp>
        <p:nvSpPr>
          <p:cNvPr id="1319" name="Google Shape;1319;p233"/>
          <p:cNvSpPr txBox="1"/>
          <p:nvPr/>
        </p:nvSpPr>
        <p:spPr>
          <a:xfrm>
            <a:off x="1909825" y="2305300"/>
            <a:ext cx="4263300" cy="431100"/>
          </a:xfrm>
          <a:prstGeom prst="rect">
            <a:avLst/>
          </a:prstGeom>
          <a:solidFill>
            <a:srgbClr val="ECF6F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Montserrat"/>
                <a:ea typeface="Montserrat"/>
                <a:cs typeface="Montserrat"/>
                <a:sym typeface="Montserrat"/>
              </a:rPr>
              <a:t>Unanswered Call Rate by Location</a:t>
            </a:r>
            <a:endParaRPr b="1" sz="1600">
              <a:latin typeface="Montserrat"/>
              <a:ea typeface="Montserrat"/>
              <a:cs typeface="Montserrat"/>
              <a:sym typeface="Montserrat"/>
            </a:endParaRPr>
          </a:p>
        </p:txBody>
      </p:sp>
      <p:sp>
        <p:nvSpPr>
          <p:cNvPr id="1320" name="Google Shape;1320;p233"/>
          <p:cNvSpPr/>
          <p:nvPr/>
        </p:nvSpPr>
        <p:spPr>
          <a:xfrm>
            <a:off x="5874150" y="5661962"/>
            <a:ext cx="1562700" cy="164100"/>
          </a:xfrm>
          <a:prstGeom prst="rect">
            <a:avLst/>
          </a:prstGeom>
          <a:solidFill>
            <a:srgbClr val="ECF6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33"/>
          <p:cNvSpPr/>
          <p:nvPr/>
        </p:nvSpPr>
        <p:spPr>
          <a:xfrm>
            <a:off x="8705383" y="3336078"/>
            <a:ext cx="192024" cy="185830"/>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rgbClr val="02B38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
        <p:nvSpPr>
          <p:cNvPr id="1322" name="Google Shape;1322;p233"/>
          <p:cNvSpPr/>
          <p:nvPr/>
        </p:nvSpPr>
        <p:spPr>
          <a:xfrm>
            <a:off x="8705383" y="3848466"/>
            <a:ext cx="192024" cy="185830"/>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rgbClr val="02B38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
        <p:nvSpPr>
          <p:cNvPr id="1323" name="Google Shape;1323;p233"/>
          <p:cNvSpPr/>
          <p:nvPr/>
        </p:nvSpPr>
        <p:spPr>
          <a:xfrm>
            <a:off x="8705383" y="4695816"/>
            <a:ext cx="192024" cy="185830"/>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rgbClr val="02B38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pic>
        <p:nvPicPr>
          <p:cNvPr id="1329" name="Google Shape;1329;p234"/>
          <p:cNvPicPr preferRelativeResize="0"/>
          <p:nvPr/>
        </p:nvPicPr>
        <p:blipFill rotWithShape="1">
          <a:blip r:embed="rId3">
            <a:alphaModFix/>
          </a:blip>
          <a:srcRect b="0" l="6125" r="22318" t="0"/>
          <a:stretch/>
        </p:blipFill>
        <p:spPr>
          <a:xfrm>
            <a:off x="4982125" y="5250"/>
            <a:ext cx="7209974" cy="6857999"/>
          </a:xfrm>
          <a:prstGeom prst="rect">
            <a:avLst/>
          </a:prstGeom>
          <a:noFill/>
          <a:ln>
            <a:noFill/>
          </a:ln>
        </p:spPr>
      </p:pic>
      <p:sp>
        <p:nvSpPr>
          <p:cNvPr id="1330" name="Google Shape;1330;p234"/>
          <p:cNvSpPr txBox="1"/>
          <p:nvPr>
            <p:ph type="title"/>
          </p:nvPr>
        </p:nvSpPr>
        <p:spPr>
          <a:xfrm>
            <a:off x="901157" y="378875"/>
            <a:ext cx="3963000" cy="57543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Clr>
                <a:schemeClr val="dk1"/>
              </a:buClr>
              <a:buSzPts val="3000"/>
              <a:buFont typeface="Montserrat"/>
              <a:buNone/>
            </a:pPr>
            <a:r>
              <a:t/>
            </a:r>
            <a:endParaRPr/>
          </a:p>
          <a:p>
            <a:pPr indent="0" lvl="0" marL="0" rtl="0" algn="ctr">
              <a:lnSpc>
                <a:spcPct val="115000"/>
              </a:lnSpc>
              <a:spcBef>
                <a:spcPts val="0"/>
              </a:spcBef>
              <a:spcAft>
                <a:spcPts val="0"/>
              </a:spcAft>
              <a:buClr>
                <a:schemeClr val="dk1"/>
              </a:buClr>
              <a:buSzPts val="1100"/>
              <a:buFont typeface="Arial"/>
              <a:buNone/>
            </a:pPr>
            <a:r>
              <a:t/>
            </a:r>
            <a:endParaRPr sz="2500"/>
          </a:p>
          <a:p>
            <a:pPr indent="0" lvl="0" marL="0" rtl="0" algn="ctr">
              <a:lnSpc>
                <a:spcPct val="115000"/>
              </a:lnSpc>
              <a:spcBef>
                <a:spcPts val="0"/>
              </a:spcBef>
              <a:spcAft>
                <a:spcPts val="0"/>
              </a:spcAft>
              <a:buClr>
                <a:schemeClr val="dk1"/>
              </a:buClr>
              <a:buSzPts val="1100"/>
              <a:buFont typeface="Arial"/>
              <a:buNone/>
            </a:pPr>
            <a:r>
              <a:rPr lang="en-US" sz="2500"/>
              <a:t>Leading Automotive Customer Captures Missed Revenue Opps at Every Location</a:t>
            </a:r>
            <a:endParaRPr sz="2500"/>
          </a:p>
          <a:p>
            <a:pPr indent="0" lvl="0" marL="0" rtl="0" algn="ctr">
              <a:lnSpc>
                <a:spcPct val="115000"/>
              </a:lnSpc>
              <a:spcBef>
                <a:spcPts val="0"/>
              </a:spcBef>
              <a:spcAft>
                <a:spcPts val="0"/>
              </a:spcAft>
              <a:buClr>
                <a:schemeClr val="dk1"/>
              </a:buClr>
              <a:buSzPts val="1100"/>
              <a:buFont typeface="Arial"/>
              <a:buNone/>
            </a:pPr>
            <a:r>
              <a:t/>
            </a:r>
            <a:endParaRPr sz="2500"/>
          </a:p>
          <a:p>
            <a:pPr indent="0" lvl="0" marL="0" rtl="0" algn="ctr">
              <a:lnSpc>
                <a:spcPct val="115000"/>
              </a:lnSpc>
              <a:spcBef>
                <a:spcPts val="0"/>
              </a:spcBef>
              <a:spcAft>
                <a:spcPts val="0"/>
              </a:spcAft>
              <a:buClr>
                <a:srgbClr val="222222"/>
              </a:buClr>
              <a:buSzPts val="3200"/>
              <a:buFont typeface="Avenir"/>
              <a:buNone/>
            </a:pPr>
            <a:r>
              <a:rPr b="0" lang="en-US" sz="1300">
                <a:solidFill>
                  <a:srgbClr val="222222"/>
                </a:solidFill>
                <a:latin typeface="Montserrat SemiBold"/>
                <a:ea typeface="Montserrat SemiBold"/>
                <a:cs typeface="Montserrat SemiBold"/>
                <a:sym typeface="Montserrat SemiBold"/>
              </a:rPr>
              <a:t>Key Enabling Technologies</a:t>
            </a:r>
            <a:r>
              <a:rPr b="0" lang="en-US" sz="1300">
                <a:solidFill>
                  <a:srgbClr val="222222"/>
                </a:solidFill>
                <a:latin typeface="Montserrat SemiBold"/>
                <a:ea typeface="Montserrat SemiBold"/>
                <a:cs typeface="Montserrat SemiBold"/>
                <a:sym typeface="Montserrat SemiBold"/>
              </a:rPr>
              <a:t>:</a:t>
            </a:r>
            <a:endParaRPr b="0" sz="1300">
              <a:solidFill>
                <a:srgbClr val="222222"/>
              </a:solidFill>
              <a:latin typeface="Montserrat SemiBold"/>
              <a:ea typeface="Montserrat SemiBold"/>
              <a:cs typeface="Montserrat SemiBold"/>
              <a:sym typeface="Montserrat SemiBold"/>
            </a:endParaRPr>
          </a:p>
          <a:p>
            <a:pPr indent="0" lvl="0" marL="0" rtl="0" algn="ctr">
              <a:lnSpc>
                <a:spcPct val="115000"/>
              </a:lnSpc>
              <a:spcBef>
                <a:spcPts val="1000"/>
              </a:spcBef>
              <a:spcAft>
                <a:spcPts val="0"/>
              </a:spcAft>
              <a:buClr>
                <a:srgbClr val="222222"/>
              </a:buClr>
              <a:buSzPts val="3200"/>
              <a:buFont typeface="Avenir"/>
              <a:buNone/>
            </a:pPr>
            <a:r>
              <a:rPr b="0" lang="en-US" sz="1300">
                <a:solidFill>
                  <a:srgbClr val="222222"/>
                </a:solidFill>
              </a:rPr>
              <a:t>Missed Opportunity Signals</a:t>
            </a:r>
            <a:endParaRPr sz="2500"/>
          </a:p>
        </p:txBody>
      </p:sp>
      <p:sp>
        <p:nvSpPr>
          <p:cNvPr id="1331" name="Google Shape;1331;p234"/>
          <p:cNvSpPr/>
          <p:nvPr/>
        </p:nvSpPr>
        <p:spPr>
          <a:xfrm>
            <a:off x="6868000" y="0"/>
            <a:ext cx="5324100" cy="6868500"/>
          </a:xfrm>
          <a:prstGeom prst="rect">
            <a:avLst/>
          </a:prstGeom>
          <a:gradFill>
            <a:gsLst>
              <a:gs pos="0">
                <a:srgbClr val="02B388">
                  <a:alpha val="76078"/>
                </a:srgbClr>
              </a:gs>
              <a:gs pos="100000">
                <a:srgbClr val="010878">
                  <a:alpha val="7647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34"/>
          <p:cNvSpPr txBox="1"/>
          <p:nvPr/>
        </p:nvSpPr>
        <p:spPr>
          <a:xfrm>
            <a:off x="942675" y="6225300"/>
            <a:ext cx="117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666666"/>
                </a:solidFill>
                <a:latin typeface="Montserrat"/>
                <a:ea typeface="Montserrat"/>
                <a:cs typeface="Montserrat"/>
                <a:sym typeface="Montserrat"/>
              </a:rPr>
              <a:t>    Auto</a:t>
            </a:r>
            <a:endParaRPr sz="1200">
              <a:solidFill>
                <a:srgbClr val="666666"/>
              </a:solidFill>
              <a:latin typeface="Montserrat"/>
              <a:ea typeface="Montserrat"/>
              <a:cs typeface="Montserrat"/>
              <a:sym typeface="Montserrat"/>
            </a:endParaRPr>
          </a:p>
        </p:txBody>
      </p:sp>
      <p:cxnSp>
        <p:nvCxnSpPr>
          <p:cNvPr id="1333" name="Google Shape;1333;p234"/>
          <p:cNvCxnSpPr/>
          <p:nvPr/>
        </p:nvCxnSpPr>
        <p:spPr>
          <a:xfrm>
            <a:off x="1082751" y="6294526"/>
            <a:ext cx="0" cy="253800"/>
          </a:xfrm>
          <a:prstGeom prst="straightConnector1">
            <a:avLst/>
          </a:prstGeom>
          <a:noFill/>
          <a:ln cap="flat" cmpd="sng" w="9525">
            <a:solidFill>
              <a:srgbClr val="666666"/>
            </a:solidFill>
            <a:prstDash val="solid"/>
            <a:round/>
            <a:headEnd len="med" w="med" type="none"/>
            <a:tailEnd len="med" w="med" type="none"/>
          </a:ln>
        </p:spPr>
      </p:cxnSp>
      <p:sp>
        <p:nvSpPr>
          <p:cNvPr id="1334" name="Google Shape;1334;p234"/>
          <p:cNvSpPr txBox="1"/>
          <p:nvPr/>
        </p:nvSpPr>
        <p:spPr>
          <a:xfrm>
            <a:off x="7306000" y="286800"/>
            <a:ext cx="4448100" cy="6114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800">
                <a:solidFill>
                  <a:schemeClr val="lt1"/>
                </a:solidFill>
                <a:latin typeface="Montserrat"/>
                <a:ea typeface="Montserrat"/>
                <a:cs typeface="Montserrat"/>
                <a:sym typeface="Montserrat"/>
              </a:rPr>
              <a:t>“</a:t>
            </a:r>
            <a:r>
              <a:rPr lang="en-US" sz="1800">
                <a:solidFill>
                  <a:schemeClr val="lt1"/>
                </a:solidFill>
                <a:latin typeface="Montserrat"/>
                <a:ea typeface="Montserrat"/>
                <a:cs typeface="Montserrat"/>
                <a:sym typeface="Montserrat"/>
              </a:rPr>
              <a:t>We began to see immediate benefits from Invoca’s Lost Sales Recovery because we have visibility into unanswered sales calls across every location as soon as they occur. From there, our franchisees and their teams are empowered to make callbacks immediately or in the future to increase their booked appointment rate.”</a:t>
            </a:r>
            <a:endParaRPr sz="1800">
              <a:solidFill>
                <a:schemeClr val="lt1"/>
              </a:solidFill>
              <a:latin typeface="Montserrat"/>
              <a:ea typeface="Montserrat"/>
              <a:cs typeface="Montserrat"/>
              <a:sym typeface="Montserrat"/>
            </a:endParaRPr>
          </a:p>
          <a:p>
            <a:pPr indent="0" lvl="0" marL="0" rtl="0" algn="ctr">
              <a:lnSpc>
                <a:spcPct val="115000"/>
              </a:lnSpc>
              <a:spcBef>
                <a:spcPts val="1900"/>
              </a:spcBef>
              <a:spcAft>
                <a:spcPts val="0"/>
              </a:spcAft>
              <a:buNone/>
            </a:pPr>
            <a:r>
              <a:t/>
            </a:r>
            <a:endParaRPr sz="1800">
              <a:solidFill>
                <a:schemeClr val="lt1"/>
              </a:solidFill>
              <a:latin typeface="Montserrat"/>
              <a:ea typeface="Montserrat"/>
              <a:cs typeface="Montserrat"/>
              <a:sym typeface="Montserrat"/>
            </a:endParaRPr>
          </a:p>
          <a:p>
            <a:pPr indent="0" lvl="0" marL="0" rtl="0" algn="ctr">
              <a:lnSpc>
                <a:spcPct val="100000"/>
              </a:lnSpc>
              <a:spcBef>
                <a:spcPts val="1900"/>
              </a:spcBef>
              <a:spcAft>
                <a:spcPts val="0"/>
              </a:spcAft>
              <a:buNone/>
            </a:pPr>
            <a:r>
              <a:t/>
            </a:r>
            <a:endParaRPr sz="1600">
              <a:solidFill>
                <a:schemeClr val="lt1"/>
              </a:solidFill>
              <a:latin typeface="Montserrat"/>
              <a:ea typeface="Montserrat"/>
              <a:cs typeface="Montserrat"/>
              <a:sym typeface="Montserrat"/>
            </a:endParaRPr>
          </a:p>
          <a:p>
            <a:pPr indent="0" lvl="0" marL="0" rtl="0" algn="ctr">
              <a:lnSpc>
                <a:spcPct val="100000"/>
              </a:lnSpc>
              <a:spcBef>
                <a:spcPts val="1900"/>
              </a:spcBef>
              <a:spcAft>
                <a:spcPts val="0"/>
              </a:spcAft>
              <a:buNone/>
            </a:pPr>
            <a:r>
              <a:t/>
            </a:r>
            <a:endParaRPr sz="1600">
              <a:solidFill>
                <a:schemeClr val="lt1"/>
              </a:solidFill>
              <a:latin typeface="Montserrat"/>
              <a:ea typeface="Montserrat"/>
              <a:cs typeface="Montserrat"/>
              <a:sym typeface="Montserrat"/>
            </a:endParaRPr>
          </a:p>
          <a:p>
            <a:pPr indent="0" lvl="0" marL="0" rtl="0" algn="ctr">
              <a:lnSpc>
                <a:spcPct val="100000"/>
              </a:lnSpc>
              <a:spcBef>
                <a:spcPts val="1900"/>
              </a:spcBef>
              <a:spcAft>
                <a:spcPts val="0"/>
              </a:spcAft>
              <a:buNone/>
            </a:pPr>
            <a:r>
              <a:t/>
            </a:r>
            <a:endParaRPr sz="1600">
              <a:solidFill>
                <a:schemeClr val="lt1"/>
              </a:solidFill>
              <a:latin typeface="Montserrat"/>
              <a:ea typeface="Montserrat"/>
              <a:cs typeface="Montserrat"/>
              <a:sym typeface="Montserrat"/>
            </a:endParaRPr>
          </a:p>
          <a:p>
            <a:pPr indent="0" lvl="0" marL="0" rtl="0" algn="ctr">
              <a:lnSpc>
                <a:spcPct val="100000"/>
              </a:lnSpc>
              <a:spcBef>
                <a:spcPts val="1900"/>
              </a:spcBef>
              <a:spcAft>
                <a:spcPts val="0"/>
              </a:spcAft>
              <a:buNone/>
            </a:pPr>
            <a:r>
              <a:rPr lang="en-US" sz="1100">
                <a:solidFill>
                  <a:schemeClr val="lt1"/>
                </a:solidFill>
                <a:latin typeface="Montserrat"/>
                <a:ea typeface="Montserrat"/>
                <a:cs typeface="Montserrat"/>
                <a:sym typeface="Montserrat"/>
              </a:rPr>
              <a:t>Kate Gardiner, Director of Regional &amp; Local Marketing</a:t>
            </a:r>
            <a:endParaRPr sz="1100">
              <a:solidFill>
                <a:schemeClr val="lt1"/>
              </a:solidFill>
              <a:latin typeface="Montserrat"/>
              <a:ea typeface="Montserrat"/>
              <a:cs typeface="Montserrat"/>
              <a:sym typeface="Montserrat"/>
            </a:endParaRPr>
          </a:p>
        </p:txBody>
      </p:sp>
      <p:pic>
        <p:nvPicPr>
          <p:cNvPr id="1335" name="Google Shape;1335;p234"/>
          <p:cNvPicPr preferRelativeResize="0"/>
          <p:nvPr/>
        </p:nvPicPr>
        <p:blipFill>
          <a:blip r:embed="rId4">
            <a:alphaModFix/>
          </a:blip>
          <a:stretch>
            <a:fillRect/>
          </a:stretch>
        </p:blipFill>
        <p:spPr>
          <a:xfrm>
            <a:off x="8761900" y="4244025"/>
            <a:ext cx="1536300" cy="1536300"/>
          </a:xfrm>
          <a:prstGeom prst="ellipse">
            <a:avLst/>
          </a:prstGeom>
          <a:noFill/>
          <a:ln cap="flat" cmpd="sng" w="9525">
            <a:solidFill>
              <a:schemeClr val="lt1"/>
            </a:solidFill>
            <a:prstDash val="solid"/>
            <a:round/>
            <a:headEnd len="sm" w="sm" type="none"/>
            <a:tailEnd len="sm" w="sm" type="none"/>
          </a:ln>
        </p:spPr>
      </p:pic>
      <p:pic>
        <p:nvPicPr>
          <p:cNvPr id="1336" name="Google Shape;1336;p234"/>
          <p:cNvPicPr preferRelativeResize="0"/>
          <p:nvPr/>
        </p:nvPicPr>
        <p:blipFill>
          <a:blip r:embed="rId5">
            <a:alphaModFix/>
          </a:blip>
          <a:stretch>
            <a:fillRect/>
          </a:stretch>
        </p:blipFill>
        <p:spPr>
          <a:xfrm>
            <a:off x="1792025" y="476250"/>
            <a:ext cx="2181225" cy="952500"/>
          </a:xfrm>
          <a:prstGeom prst="rect">
            <a:avLst/>
          </a:prstGeom>
          <a:noFill/>
          <a:ln>
            <a:noFill/>
          </a:ln>
        </p:spPr>
      </p:pic>
      <p:sp>
        <p:nvSpPr>
          <p:cNvPr id="1337" name="Google Shape;1337;p234"/>
          <p:cNvSpPr/>
          <p:nvPr/>
        </p:nvSpPr>
        <p:spPr>
          <a:xfrm>
            <a:off x="624438" y="6258479"/>
            <a:ext cx="338328" cy="280740"/>
          </a:xfrm>
          <a:custGeom>
            <a:rect b="b" l="l" r="r" t="t"/>
            <a:pathLst>
              <a:path extrusionOk="0" h="124" w="153">
                <a:moveTo>
                  <a:pt x="122" y="21"/>
                </a:moveTo>
                <a:cubicBezTo>
                  <a:pt x="93" y="21"/>
                  <a:pt x="93" y="21"/>
                  <a:pt x="93" y="21"/>
                </a:cubicBezTo>
                <a:cubicBezTo>
                  <a:pt x="93" y="0"/>
                  <a:pt x="93" y="0"/>
                  <a:pt x="93" y="0"/>
                </a:cubicBezTo>
                <a:cubicBezTo>
                  <a:pt x="9" y="0"/>
                  <a:pt x="9" y="0"/>
                  <a:pt x="9" y="0"/>
                </a:cubicBezTo>
                <a:cubicBezTo>
                  <a:pt x="4" y="0"/>
                  <a:pt x="0" y="4"/>
                  <a:pt x="0" y="9"/>
                </a:cubicBezTo>
                <a:cubicBezTo>
                  <a:pt x="0" y="91"/>
                  <a:pt x="0" y="91"/>
                  <a:pt x="0" y="91"/>
                </a:cubicBezTo>
                <a:cubicBezTo>
                  <a:pt x="0" y="95"/>
                  <a:pt x="4" y="99"/>
                  <a:pt x="9" y="99"/>
                </a:cubicBezTo>
                <a:cubicBezTo>
                  <a:pt x="19" y="99"/>
                  <a:pt x="19" y="99"/>
                  <a:pt x="19" y="99"/>
                </a:cubicBezTo>
                <a:cubicBezTo>
                  <a:pt x="19" y="101"/>
                  <a:pt x="19" y="102"/>
                  <a:pt x="19" y="103"/>
                </a:cubicBezTo>
                <a:cubicBezTo>
                  <a:pt x="19" y="115"/>
                  <a:pt x="28" y="124"/>
                  <a:pt x="40" y="124"/>
                </a:cubicBezTo>
                <a:cubicBezTo>
                  <a:pt x="51" y="124"/>
                  <a:pt x="61" y="115"/>
                  <a:pt x="61" y="103"/>
                </a:cubicBezTo>
                <a:cubicBezTo>
                  <a:pt x="61" y="102"/>
                  <a:pt x="61" y="101"/>
                  <a:pt x="60" y="99"/>
                </a:cubicBezTo>
                <a:cubicBezTo>
                  <a:pt x="87" y="99"/>
                  <a:pt x="87" y="99"/>
                  <a:pt x="87" y="99"/>
                </a:cubicBezTo>
                <a:cubicBezTo>
                  <a:pt x="93" y="99"/>
                  <a:pt x="93" y="99"/>
                  <a:pt x="93" y="99"/>
                </a:cubicBezTo>
                <a:cubicBezTo>
                  <a:pt x="99" y="99"/>
                  <a:pt x="99" y="99"/>
                  <a:pt x="99" y="99"/>
                </a:cubicBezTo>
                <a:cubicBezTo>
                  <a:pt x="99" y="101"/>
                  <a:pt x="99" y="102"/>
                  <a:pt x="99" y="103"/>
                </a:cubicBezTo>
                <a:cubicBezTo>
                  <a:pt x="99" y="115"/>
                  <a:pt x="108" y="124"/>
                  <a:pt x="120" y="124"/>
                </a:cubicBezTo>
                <a:cubicBezTo>
                  <a:pt x="132" y="124"/>
                  <a:pt x="141" y="115"/>
                  <a:pt x="141" y="103"/>
                </a:cubicBezTo>
                <a:cubicBezTo>
                  <a:pt x="141" y="102"/>
                  <a:pt x="141" y="101"/>
                  <a:pt x="141" y="99"/>
                </a:cubicBezTo>
                <a:cubicBezTo>
                  <a:pt x="144" y="99"/>
                  <a:pt x="144" y="99"/>
                  <a:pt x="144" y="99"/>
                </a:cubicBezTo>
                <a:cubicBezTo>
                  <a:pt x="149" y="99"/>
                  <a:pt x="153" y="95"/>
                  <a:pt x="153" y="90"/>
                </a:cubicBezTo>
                <a:cubicBezTo>
                  <a:pt x="153" y="60"/>
                  <a:pt x="153" y="60"/>
                  <a:pt x="153" y="60"/>
                </a:cubicBezTo>
                <a:lnTo>
                  <a:pt x="122" y="21"/>
                </a:lnTo>
                <a:close/>
                <a:moveTo>
                  <a:pt x="40" y="118"/>
                </a:moveTo>
                <a:cubicBezTo>
                  <a:pt x="32" y="118"/>
                  <a:pt x="25" y="111"/>
                  <a:pt x="25" y="103"/>
                </a:cubicBezTo>
                <a:cubicBezTo>
                  <a:pt x="25" y="95"/>
                  <a:pt x="32" y="88"/>
                  <a:pt x="40" y="88"/>
                </a:cubicBezTo>
                <a:cubicBezTo>
                  <a:pt x="48" y="88"/>
                  <a:pt x="55" y="95"/>
                  <a:pt x="55" y="103"/>
                </a:cubicBezTo>
                <a:cubicBezTo>
                  <a:pt x="55" y="111"/>
                  <a:pt x="48" y="118"/>
                  <a:pt x="40" y="118"/>
                </a:cubicBezTo>
                <a:close/>
                <a:moveTo>
                  <a:pt x="58" y="93"/>
                </a:moveTo>
                <a:cubicBezTo>
                  <a:pt x="55" y="86"/>
                  <a:pt x="48" y="82"/>
                  <a:pt x="40" y="82"/>
                </a:cubicBezTo>
                <a:cubicBezTo>
                  <a:pt x="32" y="82"/>
                  <a:pt x="25" y="86"/>
                  <a:pt x="21" y="93"/>
                </a:cubicBezTo>
                <a:cubicBezTo>
                  <a:pt x="9" y="93"/>
                  <a:pt x="9" y="93"/>
                  <a:pt x="9" y="93"/>
                </a:cubicBezTo>
                <a:cubicBezTo>
                  <a:pt x="7" y="93"/>
                  <a:pt x="7" y="92"/>
                  <a:pt x="7" y="91"/>
                </a:cubicBezTo>
                <a:cubicBezTo>
                  <a:pt x="7" y="9"/>
                  <a:pt x="7" y="9"/>
                  <a:pt x="7" y="9"/>
                </a:cubicBezTo>
                <a:cubicBezTo>
                  <a:pt x="7" y="8"/>
                  <a:pt x="7" y="7"/>
                  <a:pt x="9" y="7"/>
                </a:cubicBezTo>
                <a:cubicBezTo>
                  <a:pt x="87" y="7"/>
                  <a:pt x="87" y="7"/>
                  <a:pt x="87" y="7"/>
                </a:cubicBezTo>
                <a:cubicBezTo>
                  <a:pt x="87" y="93"/>
                  <a:pt x="87" y="93"/>
                  <a:pt x="87" y="93"/>
                </a:cubicBezTo>
                <a:cubicBezTo>
                  <a:pt x="58" y="93"/>
                  <a:pt x="58" y="93"/>
                  <a:pt x="58" y="93"/>
                </a:cubicBezTo>
                <a:close/>
                <a:moveTo>
                  <a:pt x="120" y="118"/>
                </a:moveTo>
                <a:cubicBezTo>
                  <a:pt x="112" y="118"/>
                  <a:pt x="105" y="111"/>
                  <a:pt x="105" y="103"/>
                </a:cubicBezTo>
                <a:cubicBezTo>
                  <a:pt x="105" y="95"/>
                  <a:pt x="112" y="88"/>
                  <a:pt x="120" y="88"/>
                </a:cubicBezTo>
                <a:cubicBezTo>
                  <a:pt x="128" y="88"/>
                  <a:pt x="135" y="95"/>
                  <a:pt x="135" y="103"/>
                </a:cubicBezTo>
                <a:cubicBezTo>
                  <a:pt x="135" y="111"/>
                  <a:pt x="128" y="118"/>
                  <a:pt x="120" y="118"/>
                </a:cubicBezTo>
                <a:close/>
                <a:moveTo>
                  <a:pt x="147" y="90"/>
                </a:moveTo>
                <a:cubicBezTo>
                  <a:pt x="147" y="91"/>
                  <a:pt x="146" y="93"/>
                  <a:pt x="144" y="93"/>
                </a:cubicBezTo>
                <a:cubicBezTo>
                  <a:pt x="139" y="93"/>
                  <a:pt x="139" y="93"/>
                  <a:pt x="139" y="93"/>
                </a:cubicBezTo>
                <a:cubicBezTo>
                  <a:pt x="135" y="86"/>
                  <a:pt x="128" y="82"/>
                  <a:pt x="120" y="82"/>
                </a:cubicBezTo>
                <a:cubicBezTo>
                  <a:pt x="112" y="82"/>
                  <a:pt x="105" y="86"/>
                  <a:pt x="102" y="93"/>
                </a:cubicBezTo>
                <a:cubicBezTo>
                  <a:pt x="94" y="93"/>
                  <a:pt x="94" y="93"/>
                  <a:pt x="94" y="93"/>
                </a:cubicBezTo>
                <a:cubicBezTo>
                  <a:pt x="94" y="27"/>
                  <a:pt x="94" y="27"/>
                  <a:pt x="94" y="27"/>
                </a:cubicBezTo>
                <a:cubicBezTo>
                  <a:pt x="119" y="27"/>
                  <a:pt x="119" y="27"/>
                  <a:pt x="119" y="27"/>
                </a:cubicBezTo>
                <a:cubicBezTo>
                  <a:pt x="147" y="62"/>
                  <a:pt x="147" y="62"/>
                  <a:pt x="147" y="62"/>
                </a:cubicBezTo>
                <a:lnTo>
                  <a:pt x="147" y="90"/>
                </a:lnTo>
                <a:close/>
              </a:path>
            </a:pathLst>
          </a:custGeom>
          <a:solidFill>
            <a:srgbClr val="02B3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217"/>
          <p:cNvSpPr txBox="1"/>
          <p:nvPr>
            <p:ph type="title"/>
          </p:nvPr>
        </p:nvSpPr>
        <p:spPr>
          <a:xfrm>
            <a:off x="1714500" y="952500"/>
            <a:ext cx="6667500" cy="1236405"/>
          </a:xfrm>
          <a:prstGeom prst="rect">
            <a:avLst/>
          </a:prstGeom>
          <a:noFill/>
          <a:ln>
            <a:noFill/>
          </a:ln>
        </p:spPr>
        <p:txBody>
          <a:bodyPr anchorCtr="0" anchor="t" bIns="0" lIns="0" spcFirstLastPara="1" rIns="0" wrap="square" tIns="365750">
            <a:noAutofit/>
          </a:bodyPr>
          <a:lstStyle/>
          <a:p>
            <a:pPr indent="0" lvl="0" marL="0" rtl="0" algn="l">
              <a:lnSpc>
                <a:spcPct val="100000"/>
              </a:lnSpc>
              <a:spcBef>
                <a:spcPts val="0"/>
              </a:spcBef>
              <a:spcAft>
                <a:spcPts val="0"/>
              </a:spcAft>
              <a:buClr>
                <a:schemeClr val="dk1"/>
              </a:buClr>
              <a:buSzPts val="4800"/>
              <a:buFont typeface="Montserrat"/>
              <a:buNone/>
            </a:pPr>
            <a:r>
              <a:rPr lang="en-US" sz="4800"/>
              <a:t>Agenda</a:t>
            </a:r>
            <a:endParaRPr/>
          </a:p>
        </p:txBody>
      </p:sp>
      <p:pic>
        <p:nvPicPr>
          <p:cNvPr id="978" name="Google Shape;978;p217"/>
          <p:cNvPicPr preferRelativeResize="0"/>
          <p:nvPr>
            <p:ph idx="2" type="pic"/>
          </p:nvPr>
        </p:nvPicPr>
        <p:blipFill rotWithShape="1">
          <a:blip r:embed="rId3">
            <a:alphaModFix/>
          </a:blip>
          <a:srcRect b="0" l="14416" r="5313" t="0"/>
          <a:stretch/>
        </p:blipFill>
        <p:spPr>
          <a:xfrm>
            <a:off x="9129512" y="1005850"/>
            <a:ext cx="3058500" cy="5852100"/>
          </a:xfrm>
          <a:prstGeom prst="rect">
            <a:avLst/>
          </a:prstGeom>
          <a:solidFill>
            <a:schemeClr val="accent1"/>
          </a:solidFill>
          <a:ln>
            <a:noFill/>
          </a:ln>
        </p:spPr>
      </p:pic>
      <p:sp>
        <p:nvSpPr>
          <p:cNvPr id="979" name="Google Shape;979;p217"/>
          <p:cNvSpPr/>
          <p:nvPr/>
        </p:nvSpPr>
        <p:spPr>
          <a:xfrm>
            <a:off x="2151323" y="2640200"/>
            <a:ext cx="5713800" cy="3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Montserrat"/>
                <a:ea typeface="Montserrat"/>
                <a:cs typeface="Montserrat"/>
                <a:sym typeface="Montserrat"/>
              </a:rPr>
              <a:t>Why Calls Matter to Franchisors</a:t>
            </a:r>
            <a:endParaRPr/>
          </a:p>
        </p:txBody>
      </p:sp>
      <p:sp>
        <p:nvSpPr>
          <p:cNvPr id="980" name="Google Shape;980;p217"/>
          <p:cNvSpPr/>
          <p:nvPr/>
        </p:nvSpPr>
        <p:spPr>
          <a:xfrm>
            <a:off x="1714497" y="2699914"/>
            <a:ext cx="285855" cy="274320"/>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81" name="Google Shape;981;p217"/>
          <p:cNvSpPr/>
          <p:nvPr/>
        </p:nvSpPr>
        <p:spPr>
          <a:xfrm>
            <a:off x="2151325" y="3627075"/>
            <a:ext cx="6826800" cy="3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Montserrat"/>
                <a:ea typeface="Montserrat"/>
                <a:cs typeface="Montserrat"/>
                <a:sym typeface="Montserrat"/>
              </a:rPr>
              <a:t>Conversation Intelligence 101</a:t>
            </a:r>
            <a:endParaRPr/>
          </a:p>
        </p:txBody>
      </p:sp>
      <p:sp>
        <p:nvSpPr>
          <p:cNvPr id="982" name="Google Shape;982;p217"/>
          <p:cNvSpPr/>
          <p:nvPr/>
        </p:nvSpPr>
        <p:spPr>
          <a:xfrm>
            <a:off x="1714500" y="3664705"/>
            <a:ext cx="285855" cy="274320"/>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83" name="Google Shape;983;p217"/>
          <p:cNvSpPr/>
          <p:nvPr/>
        </p:nvSpPr>
        <p:spPr>
          <a:xfrm>
            <a:off x="2151325" y="4613950"/>
            <a:ext cx="6902100" cy="3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Montserrat"/>
                <a:ea typeface="Montserrat"/>
                <a:cs typeface="Montserrat"/>
                <a:sym typeface="Montserrat"/>
              </a:rPr>
              <a:t>Meeting the Challenge</a:t>
            </a:r>
            <a:endParaRPr/>
          </a:p>
        </p:txBody>
      </p:sp>
      <p:sp>
        <p:nvSpPr>
          <p:cNvPr id="984" name="Google Shape;984;p217"/>
          <p:cNvSpPr/>
          <p:nvPr/>
        </p:nvSpPr>
        <p:spPr>
          <a:xfrm>
            <a:off x="1714497" y="4662631"/>
            <a:ext cx="285855" cy="274320"/>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985" name="Google Shape;985;p217"/>
          <p:cNvSpPr/>
          <p:nvPr/>
        </p:nvSpPr>
        <p:spPr>
          <a:xfrm>
            <a:off x="2151327" y="5600825"/>
            <a:ext cx="5713800" cy="36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Montserrat"/>
                <a:ea typeface="Montserrat"/>
                <a:cs typeface="Montserrat"/>
                <a:sym typeface="Montserrat"/>
              </a:rPr>
              <a:t>Q&amp;A</a:t>
            </a:r>
            <a:endParaRPr/>
          </a:p>
        </p:txBody>
      </p:sp>
      <p:sp>
        <p:nvSpPr>
          <p:cNvPr id="986" name="Google Shape;986;p217"/>
          <p:cNvSpPr/>
          <p:nvPr/>
        </p:nvSpPr>
        <p:spPr>
          <a:xfrm>
            <a:off x="1714495" y="5660548"/>
            <a:ext cx="285855" cy="274320"/>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235"/>
          <p:cNvSpPr/>
          <p:nvPr/>
        </p:nvSpPr>
        <p:spPr>
          <a:xfrm>
            <a:off x="3761800" y="2115600"/>
            <a:ext cx="6728100" cy="3789900"/>
          </a:xfrm>
          <a:prstGeom prst="roundRect">
            <a:avLst>
              <a:gd fmla="val 3837" name="adj"/>
            </a:avLst>
          </a:prstGeom>
          <a:solidFill>
            <a:schemeClr val="lt1"/>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sp>
        <p:nvSpPr>
          <p:cNvPr id="1344" name="Google Shape;1344;p235"/>
          <p:cNvSpPr/>
          <p:nvPr/>
        </p:nvSpPr>
        <p:spPr>
          <a:xfrm>
            <a:off x="2063200" y="1583599"/>
            <a:ext cx="2195400" cy="1845300"/>
          </a:xfrm>
          <a:prstGeom prst="roundRect">
            <a:avLst>
              <a:gd fmla="val 3837" name="adj"/>
            </a:avLst>
          </a:prstGeom>
          <a:solidFill>
            <a:srgbClr val="ECF6F4"/>
          </a:solidFill>
          <a:ln>
            <a:noFill/>
          </a:ln>
          <a:effectLst>
            <a:outerShdw blurRad="157163" rotWithShape="0" algn="bl" dir="5400000" dist="57150">
              <a:srgbClr val="3D3E3F">
                <a:alpha val="21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263238"/>
              </a:buClr>
              <a:buSzPts val="2000"/>
              <a:buFont typeface="Roboto"/>
              <a:buNone/>
            </a:pPr>
            <a:r>
              <a:t/>
            </a:r>
            <a:endParaRPr b="0" i="0" sz="1200" u="none" cap="none" strike="noStrike">
              <a:solidFill>
                <a:srgbClr val="3D3E3F"/>
              </a:solidFill>
              <a:latin typeface="Montserrat"/>
              <a:ea typeface="Montserrat"/>
              <a:cs typeface="Montserrat"/>
              <a:sym typeface="Montserrat"/>
            </a:endParaRPr>
          </a:p>
        </p:txBody>
      </p:sp>
      <p:cxnSp>
        <p:nvCxnSpPr>
          <p:cNvPr id="1345" name="Google Shape;1345;p235"/>
          <p:cNvCxnSpPr/>
          <p:nvPr/>
        </p:nvCxnSpPr>
        <p:spPr>
          <a:xfrm>
            <a:off x="993442" y="31511"/>
            <a:ext cx="0" cy="6858000"/>
          </a:xfrm>
          <a:prstGeom prst="straightConnector1">
            <a:avLst/>
          </a:prstGeom>
          <a:noFill/>
          <a:ln cap="flat" cmpd="sng" w="9525">
            <a:solidFill>
              <a:schemeClr val="lt1">
                <a:alpha val="20000"/>
              </a:schemeClr>
            </a:solidFill>
            <a:prstDash val="solid"/>
            <a:miter lim="800000"/>
            <a:headEnd len="sm" w="sm" type="none"/>
            <a:tailEnd len="sm" w="sm" type="none"/>
          </a:ln>
        </p:spPr>
      </p:cxnSp>
      <p:sp>
        <p:nvSpPr>
          <p:cNvPr id="1346" name="Google Shape;1346;p235"/>
          <p:cNvSpPr txBox="1"/>
          <p:nvPr/>
        </p:nvSpPr>
        <p:spPr>
          <a:xfrm>
            <a:off x="1628850" y="495300"/>
            <a:ext cx="102891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t/>
            </a:r>
            <a:endParaRPr b="1" sz="3000">
              <a:solidFill>
                <a:schemeClr val="dk1"/>
              </a:solidFill>
              <a:latin typeface="Montserrat"/>
              <a:ea typeface="Montserrat"/>
              <a:cs typeface="Montserrat"/>
              <a:sym typeface="Montserrat"/>
            </a:endParaRPr>
          </a:p>
        </p:txBody>
      </p:sp>
      <p:sp>
        <p:nvSpPr>
          <p:cNvPr id="1347" name="Google Shape;1347;p235"/>
          <p:cNvSpPr txBox="1"/>
          <p:nvPr>
            <p:ph idx="4294967295" type="body"/>
          </p:nvPr>
        </p:nvSpPr>
        <p:spPr>
          <a:xfrm>
            <a:off x="4711875" y="2559800"/>
            <a:ext cx="6360600" cy="3213600"/>
          </a:xfrm>
          <a:prstGeom prst="rect">
            <a:avLst/>
          </a:prstGeom>
        </p:spPr>
        <p:txBody>
          <a:bodyPr anchorCtr="0" anchor="t" bIns="0" lIns="0" spcFirstLastPara="1" rIns="0" wrap="square" tIns="0">
            <a:noAutofit/>
          </a:bodyPr>
          <a:lstStyle/>
          <a:p>
            <a:pPr indent="0" lvl="0" marL="0" rtl="0" algn="l">
              <a:lnSpc>
                <a:spcPct val="115000"/>
              </a:lnSpc>
              <a:spcBef>
                <a:spcPts val="1000"/>
              </a:spcBef>
              <a:spcAft>
                <a:spcPts val="0"/>
              </a:spcAft>
              <a:buNone/>
            </a:pPr>
            <a:r>
              <a:rPr b="1" lang="en-US" sz="2400"/>
              <a:t>Conversion Rate Data</a:t>
            </a:r>
            <a:endParaRPr b="1" sz="2400"/>
          </a:p>
          <a:p>
            <a:pPr indent="0" lvl="0" marL="0" rtl="0" algn="l">
              <a:lnSpc>
                <a:spcPct val="115000"/>
              </a:lnSpc>
              <a:spcBef>
                <a:spcPts val="1000"/>
              </a:spcBef>
              <a:spcAft>
                <a:spcPts val="0"/>
              </a:spcAft>
              <a:buNone/>
            </a:pPr>
            <a:r>
              <a:t/>
            </a:r>
            <a:endParaRPr sz="2400">
              <a:latin typeface="Montserrat Medium"/>
              <a:ea typeface="Montserrat Medium"/>
              <a:cs typeface="Montserrat Medium"/>
              <a:sym typeface="Montserrat Medium"/>
            </a:endParaRPr>
          </a:p>
          <a:p>
            <a:pPr indent="0" lvl="0" marL="0" rtl="0" algn="l">
              <a:spcBef>
                <a:spcPts val="1000"/>
              </a:spcBef>
              <a:spcAft>
                <a:spcPts val="0"/>
              </a:spcAft>
              <a:buNone/>
            </a:pPr>
            <a:r>
              <a:t/>
            </a:r>
            <a:endParaRPr sz="2100">
              <a:latin typeface="Roboto Light"/>
              <a:ea typeface="Roboto Light"/>
              <a:cs typeface="Roboto Light"/>
              <a:sym typeface="Roboto Light"/>
            </a:endParaRPr>
          </a:p>
        </p:txBody>
      </p:sp>
      <p:sp>
        <p:nvSpPr>
          <p:cNvPr id="1348" name="Google Shape;1348;p235"/>
          <p:cNvSpPr txBox="1"/>
          <p:nvPr/>
        </p:nvSpPr>
        <p:spPr>
          <a:xfrm>
            <a:off x="5089200" y="3368550"/>
            <a:ext cx="5045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Montserrat Medium"/>
                <a:ea typeface="Montserrat Medium"/>
                <a:cs typeface="Montserrat Medium"/>
                <a:sym typeface="Montserrat Medium"/>
              </a:rPr>
              <a:t>Optimize for highest-</a:t>
            </a:r>
            <a:r>
              <a:rPr i="1" lang="en-US" sz="2000">
                <a:solidFill>
                  <a:schemeClr val="dk1"/>
                </a:solidFill>
                <a:latin typeface="Montserrat Medium"/>
                <a:ea typeface="Montserrat Medium"/>
                <a:cs typeface="Montserrat Medium"/>
                <a:sym typeface="Montserrat Medium"/>
              </a:rPr>
              <a:t>converting</a:t>
            </a:r>
            <a:r>
              <a:rPr lang="en-US" sz="2000">
                <a:solidFill>
                  <a:schemeClr val="dk1"/>
                </a:solidFill>
                <a:latin typeface="Montserrat Medium"/>
                <a:ea typeface="Montserrat Medium"/>
                <a:cs typeface="Montserrat Medium"/>
                <a:sym typeface="Montserrat Medium"/>
              </a:rPr>
              <a:t> campaigns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000">
                <a:solidFill>
                  <a:schemeClr val="dk1"/>
                </a:solidFill>
                <a:latin typeface="Montserrat Medium"/>
                <a:ea typeface="Montserrat Medium"/>
                <a:cs typeface="Montserrat Medium"/>
                <a:sym typeface="Montserrat Medium"/>
              </a:rPr>
              <a:t>Reduce wasted media spend</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000">
                <a:solidFill>
                  <a:schemeClr val="dk1"/>
                </a:solidFill>
                <a:latin typeface="Montserrat Medium"/>
                <a:ea typeface="Montserrat Medium"/>
                <a:cs typeface="Montserrat Medium"/>
                <a:sym typeface="Montserrat Medium"/>
              </a:rPr>
              <a:t>Automate retargeting and suppression</a:t>
            </a:r>
            <a:endParaRPr sz="2000">
              <a:solidFill>
                <a:schemeClr val="dk1"/>
              </a:solidFill>
              <a:latin typeface="Montserrat Medium"/>
              <a:ea typeface="Montserrat Medium"/>
              <a:cs typeface="Montserrat Medium"/>
              <a:sym typeface="Montserrat Medium"/>
            </a:endParaRPr>
          </a:p>
        </p:txBody>
      </p:sp>
      <p:grpSp>
        <p:nvGrpSpPr>
          <p:cNvPr id="1349" name="Google Shape;1349;p235"/>
          <p:cNvGrpSpPr/>
          <p:nvPr/>
        </p:nvGrpSpPr>
        <p:grpSpPr>
          <a:xfrm>
            <a:off x="4793375" y="3436675"/>
            <a:ext cx="324000" cy="316700"/>
            <a:chOff x="4395100" y="1512750"/>
            <a:chExt cx="324000" cy="316700"/>
          </a:xfrm>
        </p:grpSpPr>
        <p:sp>
          <p:nvSpPr>
            <p:cNvPr id="1350" name="Google Shape;1350;p235"/>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35"/>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2" name="Google Shape;1352;p235"/>
          <p:cNvGrpSpPr/>
          <p:nvPr/>
        </p:nvGrpSpPr>
        <p:grpSpPr>
          <a:xfrm>
            <a:off x="4793375" y="4380050"/>
            <a:ext cx="324000" cy="316700"/>
            <a:chOff x="4395100" y="1512750"/>
            <a:chExt cx="324000" cy="316700"/>
          </a:xfrm>
        </p:grpSpPr>
        <p:sp>
          <p:nvSpPr>
            <p:cNvPr id="1353" name="Google Shape;1353;p235"/>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35"/>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5" name="Google Shape;1355;p235"/>
          <p:cNvGrpSpPr/>
          <p:nvPr/>
        </p:nvGrpSpPr>
        <p:grpSpPr>
          <a:xfrm>
            <a:off x="4793375" y="4950275"/>
            <a:ext cx="324000" cy="316700"/>
            <a:chOff x="4395100" y="1512750"/>
            <a:chExt cx="324000" cy="316700"/>
          </a:xfrm>
        </p:grpSpPr>
        <p:sp>
          <p:nvSpPr>
            <p:cNvPr id="1356" name="Google Shape;1356;p235"/>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35"/>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58" name="Google Shape;1358;p235"/>
          <p:cNvPicPr preferRelativeResize="0"/>
          <p:nvPr/>
        </p:nvPicPr>
        <p:blipFill>
          <a:blip r:embed="rId3">
            <a:alphaModFix/>
          </a:blip>
          <a:stretch>
            <a:fillRect/>
          </a:stretch>
        </p:blipFill>
        <p:spPr>
          <a:xfrm>
            <a:off x="2170650" y="1714500"/>
            <a:ext cx="685800" cy="685800"/>
          </a:xfrm>
          <a:prstGeom prst="rect">
            <a:avLst/>
          </a:prstGeom>
          <a:noFill/>
          <a:ln>
            <a:noFill/>
          </a:ln>
        </p:spPr>
      </p:pic>
      <p:sp>
        <p:nvSpPr>
          <p:cNvPr id="1359" name="Google Shape;1359;p235"/>
          <p:cNvSpPr txBox="1"/>
          <p:nvPr/>
        </p:nvSpPr>
        <p:spPr>
          <a:xfrm>
            <a:off x="2216050" y="2115600"/>
            <a:ext cx="18897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SzPts val="1800"/>
              <a:buFont typeface="Montserrat"/>
              <a:buNone/>
            </a:pPr>
            <a:r>
              <a:rPr b="1" lang="en-US" sz="1800">
                <a:latin typeface="Montserrat"/>
                <a:ea typeface="Montserrat"/>
                <a:cs typeface="Montserrat"/>
                <a:sym typeface="Montserrat"/>
              </a:rPr>
              <a:t>Which </a:t>
            </a:r>
            <a:br>
              <a:rPr b="1" lang="en-US" sz="1800">
                <a:latin typeface="Montserrat"/>
                <a:ea typeface="Montserrat"/>
                <a:cs typeface="Montserrat"/>
                <a:sym typeface="Montserrat"/>
              </a:rPr>
            </a:br>
            <a:r>
              <a:rPr b="1" lang="en-US" sz="1800">
                <a:latin typeface="Montserrat"/>
                <a:ea typeface="Montserrat"/>
                <a:cs typeface="Montserrat"/>
                <a:sym typeface="Montserrat"/>
              </a:rPr>
              <a:t>calls are converting</a:t>
            </a:r>
            <a:r>
              <a:rPr b="1" lang="en-US" sz="1800">
                <a:latin typeface="Montserrat"/>
                <a:ea typeface="Montserrat"/>
                <a:cs typeface="Montserrat"/>
                <a:sym typeface="Montserrat"/>
              </a:rPr>
              <a:t>?</a:t>
            </a:r>
            <a:endParaRPr b="1" sz="1800">
              <a:latin typeface="Montserrat"/>
              <a:ea typeface="Montserrat"/>
              <a:cs typeface="Montserrat"/>
              <a:sym typeface="Montserrat"/>
            </a:endParaRPr>
          </a:p>
        </p:txBody>
      </p:sp>
      <p:sp>
        <p:nvSpPr>
          <p:cNvPr id="1360" name="Google Shape;1360;p235"/>
          <p:cNvSpPr/>
          <p:nvPr/>
        </p:nvSpPr>
        <p:spPr>
          <a:xfrm>
            <a:off x="6709808" y="1724747"/>
            <a:ext cx="740664" cy="732525"/>
          </a:xfrm>
          <a:custGeom>
            <a:rect b="b" l="l" r="r" t="t"/>
            <a:pathLst>
              <a:path extrusionOk="0" h="153" w="161">
                <a:moveTo>
                  <a:pt x="153" y="70"/>
                </a:moveTo>
                <a:cubicBezTo>
                  <a:pt x="153" y="77"/>
                  <a:pt x="153" y="77"/>
                  <a:pt x="153" y="77"/>
                </a:cubicBezTo>
                <a:cubicBezTo>
                  <a:pt x="153" y="97"/>
                  <a:pt x="145" y="116"/>
                  <a:pt x="131" y="131"/>
                </a:cubicBezTo>
                <a:cubicBezTo>
                  <a:pt x="116" y="145"/>
                  <a:pt x="97" y="153"/>
                  <a:pt x="77" y="153"/>
                </a:cubicBezTo>
                <a:cubicBezTo>
                  <a:pt x="76" y="153"/>
                  <a:pt x="76" y="153"/>
                  <a:pt x="76" y="153"/>
                </a:cubicBezTo>
                <a:cubicBezTo>
                  <a:pt x="56" y="153"/>
                  <a:pt x="37" y="145"/>
                  <a:pt x="22" y="131"/>
                </a:cubicBezTo>
                <a:cubicBezTo>
                  <a:pt x="8" y="116"/>
                  <a:pt x="0" y="97"/>
                  <a:pt x="0" y="76"/>
                </a:cubicBezTo>
                <a:cubicBezTo>
                  <a:pt x="0" y="56"/>
                  <a:pt x="8" y="37"/>
                  <a:pt x="22" y="22"/>
                </a:cubicBezTo>
                <a:cubicBezTo>
                  <a:pt x="37" y="8"/>
                  <a:pt x="56" y="0"/>
                  <a:pt x="76" y="0"/>
                </a:cubicBezTo>
                <a:cubicBezTo>
                  <a:pt x="77" y="0"/>
                  <a:pt x="77" y="0"/>
                  <a:pt x="77" y="0"/>
                </a:cubicBezTo>
                <a:cubicBezTo>
                  <a:pt x="87" y="0"/>
                  <a:pt x="98" y="2"/>
                  <a:pt x="108" y="7"/>
                </a:cubicBezTo>
                <a:cubicBezTo>
                  <a:pt x="111" y="8"/>
                  <a:pt x="112" y="12"/>
                  <a:pt x="111" y="15"/>
                </a:cubicBezTo>
                <a:cubicBezTo>
                  <a:pt x="109" y="18"/>
                  <a:pt x="106" y="20"/>
                  <a:pt x="102" y="18"/>
                </a:cubicBezTo>
                <a:cubicBezTo>
                  <a:pt x="94" y="15"/>
                  <a:pt x="85" y="13"/>
                  <a:pt x="77" y="13"/>
                </a:cubicBezTo>
                <a:cubicBezTo>
                  <a:pt x="77" y="13"/>
                  <a:pt x="77" y="13"/>
                  <a:pt x="76" y="13"/>
                </a:cubicBezTo>
                <a:cubicBezTo>
                  <a:pt x="60" y="13"/>
                  <a:pt x="44" y="20"/>
                  <a:pt x="32" y="32"/>
                </a:cubicBezTo>
                <a:cubicBezTo>
                  <a:pt x="20" y="44"/>
                  <a:pt x="13" y="59"/>
                  <a:pt x="13" y="76"/>
                </a:cubicBezTo>
                <a:cubicBezTo>
                  <a:pt x="13" y="112"/>
                  <a:pt x="41" y="140"/>
                  <a:pt x="76" y="140"/>
                </a:cubicBezTo>
                <a:cubicBezTo>
                  <a:pt x="76" y="140"/>
                  <a:pt x="76" y="140"/>
                  <a:pt x="77" y="140"/>
                </a:cubicBezTo>
                <a:cubicBezTo>
                  <a:pt x="93" y="140"/>
                  <a:pt x="109" y="133"/>
                  <a:pt x="121" y="121"/>
                </a:cubicBezTo>
                <a:cubicBezTo>
                  <a:pt x="133" y="109"/>
                  <a:pt x="140" y="94"/>
                  <a:pt x="140" y="77"/>
                </a:cubicBezTo>
                <a:cubicBezTo>
                  <a:pt x="140" y="70"/>
                  <a:pt x="140" y="70"/>
                  <a:pt x="140" y="70"/>
                </a:cubicBezTo>
                <a:cubicBezTo>
                  <a:pt x="140" y="66"/>
                  <a:pt x="143" y="64"/>
                  <a:pt x="147" y="64"/>
                </a:cubicBezTo>
                <a:cubicBezTo>
                  <a:pt x="150" y="64"/>
                  <a:pt x="153" y="66"/>
                  <a:pt x="153" y="70"/>
                </a:cubicBezTo>
                <a:close/>
                <a:moveTo>
                  <a:pt x="158" y="9"/>
                </a:moveTo>
                <a:cubicBezTo>
                  <a:pt x="156" y="6"/>
                  <a:pt x="151" y="6"/>
                  <a:pt x="149" y="9"/>
                </a:cubicBezTo>
                <a:cubicBezTo>
                  <a:pt x="76" y="81"/>
                  <a:pt x="76" y="81"/>
                  <a:pt x="76" y="81"/>
                </a:cubicBezTo>
                <a:cubicBezTo>
                  <a:pt x="60" y="65"/>
                  <a:pt x="60" y="65"/>
                  <a:pt x="60" y="65"/>
                </a:cubicBezTo>
                <a:cubicBezTo>
                  <a:pt x="58" y="62"/>
                  <a:pt x="53" y="62"/>
                  <a:pt x="51" y="65"/>
                </a:cubicBezTo>
                <a:cubicBezTo>
                  <a:pt x="48" y="67"/>
                  <a:pt x="48" y="72"/>
                  <a:pt x="51" y="74"/>
                </a:cubicBezTo>
                <a:cubicBezTo>
                  <a:pt x="72" y="95"/>
                  <a:pt x="72" y="95"/>
                  <a:pt x="72" y="95"/>
                </a:cubicBezTo>
                <a:cubicBezTo>
                  <a:pt x="73" y="96"/>
                  <a:pt x="75" y="97"/>
                  <a:pt x="76" y="97"/>
                </a:cubicBezTo>
                <a:cubicBezTo>
                  <a:pt x="78" y="97"/>
                  <a:pt x="80" y="96"/>
                  <a:pt x="81" y="95"/>
                </a:cubicBezTo>
                <a:cubicBezTo>
                  <a:pt x="158" y="18"/>
                  <a:pt x="158" y="18"/>
                  <a:pt x="158" y="18"/>
                </a:cubicBezTo>
                <a:cubicBezTo>
                  <a:pt x="161" y="16"/>
                  <a:pt x="161" y="11"/>
                  <a:pt x="158" y="9"/>
                </a:cubicBezTo>
                <a:close/>
              </a:path>
            </a:pathLst>
          </a:custGeom>
          <a:solidFill>
            <a:srgbClr val="02B3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Lato"/>
              <a:ea typeface="Lato"/>
              <a:cs typeface="Lato"/>
              <a:sym typeface="Lato"/>
            </a:endParaRPr>
          </a:p>
        </p:txBody>
      </p:sp>
      <p:sp>
        <p:nvSpPr>
          <p:cNvPr id="1361" name="Google Shape;1361;p235"/>
          <p:cNvSpPr txBox="1"/>
          <p:nvPr>
            <p:ph idx="4294967295" type="title"/>
          </p:nvPr>
        </p:nvSpPr>
        <p:spPr>
          <a:xfrm>
            <a:off x="2026025" y="344900"/>
            <a:ext cx="10108200" cy="1238700"/>
          </a:xfrm>
          <a:prstGeom prst="rect">
            <a:avLst/>
          </a:prstGeom>
          <a:noFill/>
          <a:ln>
            <a:noFill/>
          </a:ln>
        </p:spPr>
        <p:txBody>
          <a:bodyPr anchorCtr="0" anchor="t" bIns="0" lIns="0" spcFirstLastPara="1" rIns="0" wrap="square" tIns="192000">
            <a:noAutofit/>
          </a:bodyPr>
          <a:lstStyle/>
          <a:p>
            <a:pPr indent="0" lvl="0" marL="0" rtl="0" algn="l">
              <a:lnSpc>
                <a:spcPct val="100000"/>
              </a:lnSpc>
              <a:spcBef>
                <a:spcPts val="0"/>
              </a:spcBef>
              <a:spcAft>
                <a:spcPts val="0"/>
              </a:spcAft>
              <a:buClr>
                <a:schemeClr val="dk1"/>
              </a:buClr>
              <a:buSzPts val="4800"/>
              <a:buFont typeface="Avenir"/>
              <a:buNone/>
            </a:pPr>
            <a:r>
              <a:rPr lang="en-US" sz="2900"/>
              <a:t>Big Questions, Bigger Answers</a:t>
            </a:r>
            <a:endParaRPr sz="2900"/>
          </a:p>
          <a:p>
            <a:pPr indent="0" lvl="0" marL="0" rtl="0" algn="l">
              <a:lnSpc>
                <a:spcPct val="100000"/>
              </a:lnSpc>
              <a:spcBef>
                <a:spcPts val="0"/>
              </a:spcBef>
              <a:spcAft>
                <a:spcPts val="0"/>
              </a:spcAft>
              <a:buClr>
                <a:schemeClr val="dk1"/>
              </a:buClr>
              <a:buSzPts val="1100"/>
              <a:buFont typeface="Arial"/>
              <a:buNone/>
            </a:pPr>
            <a:r>
              <a:t/>
            </a:r>
            <a:endParaRPr sz="2900">
              <a:solidFill>
                <a:schemeClr val="accent1"/>
              </a:solidFill>
            </a:endParaRPr>
          </a:p>
          <a:p>
            <a:pPr indent="0" lvl="0" marL="0" rtl="0" algn="l">
              <a:lnSpc>
                <a:spcPct val="100000"/>
              </a:lnSpc>
              <a:spcBef>
                <a:spcPts val="0"/>
              </a:spcBef>
              <a:spcAft>
                <a:spcPts val="0"/>
              </a:spcAft>
              <a:buClr>
                <a:schemeClr val="dk1"/>
              </a:buClr>
              <a:buSzPts val="4800"/>
              <a:buFont typeface="Avenir"/>
              <a:buNone/>
            </a:pPr>
            <a:r>
              <a:t/>
            </a:r>
            <a:endParaRPr sz="2900">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pic>
        <p:nvPicPr>
          <p:cNvPr id="1367" name="Google Shape;1367;p236"/>
          <p:cNvPicPr preferRelativeResize="0"/>
          <p:nvPr/>
        </p:nvPicPr>
        <p:blipFill rotWithShape="1">
          <a:blip r:embed="rId3">
            <a:alphaModFix/>
          </a:blip>
          <a:srcRect b="0" l="0" r="29878" t="0"/>
          <a:stretch/>
        </p:blipFill>
        <p:spPr>
          <a:xfrm>
            <a:off x="4982128" y="0"/>
            <a:ext cx="7209974" cy="6858000"/>
          </a:xfrm>
          <a:prstGeom prst="rect">
            <a:avLst/>
          </a:prstGeom>
          <a:noFill/>
          <a:ln>
            <a:noFill/>
          </a:ln>
        </p:spPr>
      </p:pic>
      <p:sp>
        <p:nvSpPr>
          <p:cNvPr id="1368" name="Google Shape;1368;p236"/>
          <p:cNvSpPr txBox="1"/>
          <p:nvPr>
            <p:ph type="title"/>
          </p:nvPr>
        </p:nvSpPr>
        <p:spPr>
          <a:xfrm>
            <a:off x="1130046" y="419150"/>
            <a:ext cx="3441900" cy="57543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Clr>
                <a:schemeClr val="dk1"/>
              </a:buClr>
              <a:buSzPts val="1100"/>
              <a:buFont typeface="Arial"/>
              <a:buNone/>
            </a:pPr>
            <a:r>
              <a:t/>
            </a:r>
            <a:endParaRPr sz="2500"/>
          </a:p>
          <a:p>
            <a:pPr indent="0" lvl="0" marL="0" rtl="0" algn="ctr">
              <a:lnSpc>
                <a:spcPct val="115000"/>
              </a:lnSpc>
              <a:spcBef>
                <a:spcPts val="0"/>
              </a:spcBef>
              <a:spcAft>
                <a:spcPts val="0"/>
              </a:spcAft>
              <a:buClr>
                <a:schemeClr val="dk1"/>
              </a:buClr>
              <a:buSzPts val="1100"/>
              <a:buFont typeface="Arial"/>
              <a:buNone/>
            </a:pPr>
            <a:r>
              <a:t/>
            </a:r>
            <a:endParaRPr sz="2500"/>
          </a:p>
          <a:p>
            <a:pPr indent="0" lvl="0" marL="0" rtl="0" algn="ctr">
              <a:lnSpc>
                <a:spcPct val="115000"/>
              </a:lnSpc>
              <a:spcBef>
                <a:spcPts val="0"/>
              </a:spcBef>
              <a:spcAft>
                <a:spcPts val="0"/>
              </a:spcAft>
              <a:buClr>
                <a:schemeClr val="dk1"/>
              </a:buClr>
              <a:buSzPts val="1100"/>
              <a:buFont typeface="Arial"/>
              <a:buNone/>
            </a:pPr>
            <a:br>
              <a:rPr lang="en-US" sz="2500"/>
            </a:br>
            <a:endParaRPr sz="1000"/>
          </a:p>
          <a:p>
            <a:pPr indent="0" lvl="0" marL="0" rtl="0" algn="ctr">
              <a:lnSpc>
                <a:spcPct val="115000"/>
              </a:lnSpc>
              <a:spcBef>
                <a:spcPts val="0"/>
              </a:spcBef>
              <a:spcAft>
                <a:spcPts val="0"/>
              </a:spcAft>
              <a:buClr>
                <a:schemeClr val="dk1"/>
              </a:buClr>
              <a:buSzPts val="1100"/>
              <a:buFont typeface="Arial"/>
              <a:buNone/>
            </a:pPr>
            <a:r>
              <a:rPr lang="en-US" sz="2300"/>
              <a:t>Active Conversation Intelligence drives more leads to its franchisees and increases contact center efficiency.</a:t>
            </a:r>
            <a:endParaRPr sz="2300"/>
          </a:p>
          <a:p>
            <a:pPr indent="0" lvl="0" marL="0" rtl="0" algn="ctr">
              <a:lnSpc>
                <a:spcPct val="115000"/>
              </a:lnSpc>
              <a:spcBef>
                <a:spcPts val="0"/>
              </a:spcBef>
              <a:spcAft>
                <a:spcPts val="0"/>
              </a:spcAft>
              <a:buClr>
                <a:srgbClr val="222222"/>
              </a:buClr>
              <a:buSzPts val="3200"/>
              <a:buFont typeface="Avenir"/>
              <a:buNone/>
            </a:pPr>
            <a:br>
              <a:rPr b="0" lang="en-US" sz="1300">
                <a:solidFill>
                  <a:srgbClr val="222222"/>
                </a:solidFill>
                <a:latin typeface="Montserrat SemiBold"/>
                <a:ea typeface="Montserrat SemiBold"/>
                <a:cs typeface="Montserrat SemiBold"/>
                <a:sym typeface="Montserrat SemiBold"/>
              </a:rPr>
            </a:br>
            <a:r>
              <a:rPr b="0" lang="en-US" sz="1300">
                <a:solidFill>
                  <a:srgbClr val="222222"/>
                </a:solidFill>
                <a:latin typeface="Montserrat SemiBold"/>
                <a:ea typeface="Montserrat SemiBold"/>
                <a:cs typeface="Montserrat SemiBold"/>
                <a:sym typeface="Montserrat SemiBold"/>
              </a:rPr>
              <a:t>Key Enabling Technologies</a:t>
            </a:r>
            <a:endParaRPr b="0" sz="1300">
              <a:solidFill>
                <a:srgbClr val="222222"/>
              </a:solidFill>
              <a:latin typeface="Montserrat SemiBold"/>
              <a:ea typeface="Montserrat SemiBold"/>
              <a:cs typeface="Montserrat SemiBold"/>
              <a:sym typeface="Montserrat SemiBold"/>
            </a:endParaRPr>
          </a:p>
          <a:p>
            <a:pPr indent="0" lvl="0" marL="0" rtl="0" algn="ctr">
              <a:lnSpc>
                <a:spcPct val="115000"/>
              </a:lnSpc>
              <a:spcBef>
                <a:spcPts val="1000"/>
              </a:spcBef>
              <a:spcAft>
                <a:spcPts val="0"/>
              </a:spcAft>
              <a:buClr>
                <a:srgbClr val="222222"/>
              </a:buClr>
              <a:buSzPts val="3200"/>
              <a:buFont typeface="Avenir"/>
              <a:buNone/>
            </a:pPr>
            <a:r>
              <a:rPr b="0" lang="en-US" sz="1300">
                <a:solidFill>
                  <a:srgbClr val="222222"/>
                </a:solidFill>
              </a:rPr>
              <a:t>Session-level attribution</a:t>
            </a:r>
            <a:endParaRPr b="0" sz="1300">
              <a:solidFill>
                <a:srgbClr val="222222"/>
              </a:solidFill>
            </a:endParaRPr>
          </a:p>
          <a:p>
            <a:pPr indent="0" lvl="0" marL="0" rtl="0" algn="ctr">
              <a:lnSpc>
                <a:spcPct val="115000"/>
              </a:lnSpc>
              <a:spcBef>
                <a:spcPts val="0"/>
              </a:spcBef>
              <a:spcAft>
                <a:spcPts val="0"/>
              </a:spcAft>
              <a:buClr>
                <a:srgbClr val="222222"/>
              </a:buClr>
              <a:buSzPts val="3200"/>
              <a:buFont typeface="Avenir"/>
              <a:buNone/>
            </a:pPr>
            <a:r>
              <a:rPr b="0" lang="en-US" sz="1300">
                <a:solidFill>
                  <a:srgbClr val="222222"/>
                </a:solidFill>
              </a:rPr>
              <a:t>Signal AI</a:t>
            </a:r>
            <a:endParaRPr b="0" sz="1300">
              <a:solidFill>
                <a:srgbClr val="222222"/>
              </a:solidFill>
            </a:endParaRPr>
          </a:p>
          <a:p>
            <a:pPr indent="0" lvl="0" marL="0" rtl="0" algn="ctr">
              <a:lnSpc>
                <a:spcPct val="115000"/>
              </a:lnSpc>
              <a:spcBef>
                <a:spcPts val="0"/>
              </a:spcBef>
              <a:spcAft>
                <a:spcPts val="0"/>
              </a:spcAft>
              <a:buClr>
                <a:srgbClr val="222222"/>
              </a:buClr>
              <a:buSzPts val="3200"/>
              <a:buFont typeface="Avenir"/>
              <a:buNone/>
            </a:pPr>
            <a:r>
              <a:rPr b="0" lang="en-US" sz="1300">
                <a:solidFill>
                  <a:srgbClr val="222222"/>
                </a:solidFill>
              </a:rPr>
              <a:t>Integrations with Google Campaign Manager, Adobe Experience Cloud and Facebook</a:t>
            </a:r>
            <a:endParaRPr sz="2500"/>
          </a:p>
        </p:txBody>
      </p:sp>
      <p:sp>
        <p:nvSpPr>
          <p:cNvPr id="1369" name="Google Shape;1369;p236"/>
          <p:cNvSpPr/>
          <p:nvPr/>
        </p:nvSpPr>
        <p:spPr>
          <a:xfrm>
            <a:off x="6868000" y="0"/>
            <a:ext cx="5324100" cy="6868500"/>
          </a:xfrm>
          <a:prstGeom prst="rect">
            <a:avLst/>
          </a:prstGeom>
          <a:gradFill>
            <a:gsLst>
              <a:gs pos="0">
                <a:srgbClr val="02B388">
                  <a:alpha val="76078"/>
                </a:srgbClr>
              </a:gs>
              <a:gs pos="100000">
                <a:srgbClr val="010878">
                  <a:alpha val="7647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36"/>
          <p:cNvSpPr txBox="1"/>
          <p:nvPr/>
        </p:nvSpPr>
        <p:spPr>
          <a:xfrm>
            <a:off x="7513900" y="647950"/>
            <a:ext cx="4032300" cy="406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solidFill>
                  <a:schemeClr val="lt1"/>
                </a:solidFill>
                <a:latin typeface="Montserrat"/>
                <a:ea typeface="Montserrat"/>
                <a:cs typeface="Montserrat"/>
                <a:sym typeface="Montserrat"/>
              </a:rPr>
              <a:t>Results at a Glance</a:t>
            </a:r>
            <a:endParaRPr b="1" sz="3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sz="4800">
                <a:solidFill>
                  <a:schemeClr val="lt1"/>
                </a:solidFill>
                <a:latin typeface="Montserrat"/>
                <a:ea typeface="Montserrat"/>
                <a:cs typeface="Montserrat"/>
                <a:sym typeface="Montserrat"/>
              </a:rPr>
              <a:t>15</a:t>
            </a:r>
            <a:r>
              <a:rPr b="1" lang="en-US" sz="4800">
                <a:solidFill>
                  <a:schemeClr val="lt1"/>
                </a:solidFill>
                <a:latin typeface="Montserrat"/>
                <a:ea typeface="Montserrat"/>
                <a:cs typeface="Montserrat"/>
                <a:sym typeface="Montserrat"/>
              </a:rPr>
              <a:t>% </a:t>
            </a:r>
            <a:endParaRPr b="1" sz="4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lt1"/>
                </a:solidFill>
                <a:latin typeface="Montserrat"/>
                <a:ea typeface="Montserrat"/>
                <a:cs typeface="Montserrat"/>
                <a:sym typeface="Montserrat"/>
              </a:rPr>
              <a:t>increase in call center efficiency</a:t>
            </a:r>
            <a:endParaRPr b="1">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sz="4800">
                <a:solidFill>
                  <a:schemeClr val="lt1"/>
                </a:solidFill>
                <a:latin typeface="Montserrat"/>
                <a:ea typeface="Montserrat"/>
                <a:cs typeface="Montserrat"/>
                <a:sym typeface="Montserrat"/>
              </a:rPr>
              <a:t>65</a:t>
            </a:r>
            <a:r>
              <a:rPr b="1" lang="en-US" sz="4800">
                <a:solidFill>
                  <a:schemeClr val="lt1"/>
                </a:solidFill>
                <a:latin typeface="Montserrat"/>
                <a:ea typeface="Montserrat"/>
                <a:cs typeface="Montserrat"/>
                <a:sym typeface="Montserrat"/>
              </a:rPr>
              <a:t>% </a:t>
            </a:r>
            <a:endParaRPr b="1" sz="4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lt1"/>
                </a:solidFill>
                <a:latin typeface="Montserrat"/>
                <a:ea typeface="Montserrat"/>
                <a:cs typeface="Montserrat"/>
                <a:sym typeface="Montserrat"/>
              </a:rPr>
              <a:t>reduction in spam calls</a:t>
            </a:r>
            <a:endParaRPr b="1">
              <a:solidFill>
                <a:schemeClr val="lt1"/>
              </a:solidFill>
              <a:latin typeface="Montserrat"/>
              <a:ea typeface="Montserrat"/>
              <a:cs typeface="Montserrat"/>
              <a:sym typeface="Montserrat"/>
            </a:endParaRPr>
          </a:p>
          <a:p>
            <a:pPr indent="0" lvl="0" marL="0" rtl="0" algn="ctr">
              <a:spcBef>
                <a:spcPts val="1000"/>
              </a:spcBef>
              <a:spcAft>
                <a:spcPts val="0"/>
              </a:spcAft>
              <a:buNone/>
            </a:pPr>
            <a:r>
              <a:rPr b="1" lang="en-US" sz="4800">
                <a:solidFill>
                  <a:schemeClr val="lt1"/>
                </a:solidFill>
                <a:latin typeface="Montserrat"/>
                <a:ea typeface="Montserrat"/>
                <a:cs typeface="Montserrat"/>
                <a:sym typeface="Montserrat"/>
              </a:rPr>
              <a:t>16</a:t>
            </a:r>
            <a:r>
              <a:rPr b="1" lang="en-US" sz="4800">
                <a:solidFill>
                  <a:schemeClr val="lt1"/>
                </a:solidFill>
                <a:latin typeface="Montserrat"/>
                <a:ea typeface="Montserrat"/>
                <a:cs typeface="Montserrat"/>
                <a:sym typeface="Montserrat"/>
              </a:rPr>
              <a:t>%</a:t>
            </a:r>
            <a:endParaRPr b="1" sz="4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lt1"/>
                </a:solidFill>
                <a:latin typeface="Montserrat"/>
                <a:ea typeface="Montserrat"/>
                <a:cs typeface="Montserrat"/>
                <a:sym typeface="Montserrat"/>
              </a:rPr>
              <a:t>improvement in media efficiency</a:t>
            </a:r>
            <a:endParaRPr b="1">
              <a:solidFill>
                <a:schemeClr val="lt1"/>
              </a:solidFill>
              <a:latin typeface="Montserrat"/>
              <a:ea typeface="Montserrat"/>
              <a:cs typeface="Montserrat"/>
              <a:sym typeface="Montserrat"/>
            </a:endParaRPr>
          </a:p>
        </p:txBody>
      </p:sp>
      <p:sp>
        <p:nvSpPr>
          <p:cNvPr id="1371" name="Google Shape;1371;p236"/>
          <p:cNvSpPr txBox="1"/>
          <p:nvPr/>
        </p:nvSpPr>
        <p:spPr>
          <a:xfrm>
            <a:off x="7478650" y="4804700"/>
            <a:ext cx="41028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rPr lang="en-US">
                <a:solidFill>
                  <a:schemeClr val="lt1"/>
                </a:solidFill>
                <a:latin typeface="Montserrat SemiBold"/>
                <a:ea typeface="Montserrat SemiBold"/>
                <a:cs typeface="Montserrat SemiBold"/>
                <a:sym typeface="Montserrat SemiBold"/>
              </a:rPr>
              <a:t>“The main reason that we love partnering with Invoca is that it’s an innovation driven company. They’re always doing new things and I don’t ever have to worry about falling behind.”</a:t>
            </a:r>
            <a:br>
              <a:rPr lang="en-US">
                <a:solidFill>
                  <a:schemeClr val="lt1"/>
                </a:solidFill>
                <a:latin typeface="Montserrat SemiBold"/>
                <a:ea typeface="Montserrat SemiBold"/>
                <a:cs typeface="Montserrat SemiBold"/>
                <a:sym typeface="Montserrat SemiBold"/>
              </a:rPr>
            </a:br>
            <a:endParaRPr>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US">
                <a:solidFill>
                  <a:schemeClr val="lt1"/>
                </a:solidFill>
                <a:latin typeface="Montserrat"/>
                <a:ea typeface="Montserrat"/>
                <a:cs typeface="Montserrat"/>
                <a:sym typeface="Montserrat"/>
              </a:rPr>
              <a:t>Nataly Huff, VP of Marketing </a:t>
            </a:r>
            <a:endParaRPr>
              <a:solidFill>
                <a:schemeClr val="lt1"/>
              </a:solidFill>
              <a:latin typeface="Montserrat"/>
              <a:ea typeface="Montserrat"/>
              <a:cs typeface="Montserrat"/>
              <a:sym typeface="Montserrat"/>
            </a:endParaRPr>
          </a:p>
        </p:txBody>
      </p:sp>
      <p:sp>
        <p:nvSpPr>
          <p:cNvPr id="1372" name="Google Shape;1372;p236"/>
          <p:cNvSpPr txBox="1"/>
          <p:nvPr/>
        </p:nvSpPr>
        <p:spPr>
          <a:xfrm>
            <a:off x="1017176" y="6216150"/>
            <a:ext cx="1372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rgbClr val="666666"/>
                </a:solidFill>
                <a:latin typeface="Montserrat"/>
                <a:ea typeface="Montserrat"/>
                <a:cs typeface="Montserrat"/>
                <a:sym typeface="Montserrat"/>
              </a:rPr>
              <a:t>Home Services</a:t>
            </a:r>
            <a:endParaRPr sz="1200">
              <a:solidFill>
                <a:srgbClr val="666666"/>
              </a:solidFill>
              <a:latin typeface="Montserrat"/>
              <a:ea typeface="Montserrat"/>
              <a:cs typeface="Montserrat"/>
              <a:sym typeface="Montserrat"/>
            </a:endParaRPr>
          </a:p>
        </p:txBody>
      </p:sp>
      <p:cxnSp>
        <p:nvCxnSpPr>
          <p:cNvPr id="1373" name="Google Shape;1373;p236"/>
          <p:cNvCxnSpPr/>
          <p:nvPr/>
        </p:nvCxnSpPr>
        <p:spPr>
          <a:xfrm>
            <a:off x="1082751" y="6294526"/>
            <a:ext cx="0" cy="253800"/>
          </a:xfrm>
          <a:prstGeom prst="straightConnector1">
            <a:avLst/>
          </a:prstGeom>
          <a:noFill/>
          <a:ln cap="flat" cmpd="sng" w="9525">
            <a:solidFill>
              <a:srgbClr val="666666"/>
            </a:solidFill>
            <a:prstDash val="solid"/>
            <a:round/>
            <a:headEnd len="med" w="med" type="none"/>
            <a:tailEnd len="med" w="med" type="none"/>
          </a:ln>
        </p:spPr>
      </p:cxnSp>
      <p:sp>
        <p:nvSpPr>
          <p:cNvPr id="1374" name="Google Shape;1374;p236"/>
          <p:cNvSpPr/>
          <p:nvPr/>
        </p:nvSpPr>
        <p:spPr>
          <a:xfrm>
            <a:off x="762010" y="6277355"/>
            <a:ext cx="246888" cy="246888"/>
          </a:xfrm>
          <a:custGeom>
            <a:rect b="b" l="l" r="r" t="t"/>
            <a:pathLst>
              <a:path extrusionOk="0" h="21600" w="2160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02B388"/>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Lato"/>
              <a:ea typeface="Lato"/>
              <a:cs typeface="Lato"/>
              <a:sym typeface="Lato"/>
            </a:endParaRPr>
          </a:p>
        </p:txBody>
      </p:sp>
      <p:pic>
        <p:nvPicPr>
          <p:cNvPr id="1375" name="Google Shape;1375;p236"/>
          <p:cNvPicPr preferRelativeResize="0"/>
          <p:nvPr/>
        </p:nvPicPr>
        <p:blipFill rotWithShape="1">
          <a:blip r:embed="rId4">
            <a:alphaModFix/>
          </a:blip>
          <a:srcRect b="0" l="0" r="2429" t="0"/>
          <a:stretch/>
        </p:blipFill>
        <p:spPr>
          <a:xfrm>
            <a:off x="1054200" y="952500"/>
            <a:ext cx="3593592" cy="5439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pic>
        <p:nvPicPr>
          <p:cNvPr id="1380" name="Google Shape;1380;p237"/>
          <p:cNvPicPr preferRelativeResize="0"/>
          <p:nvPr/>
        </p:nvPicPr>
        <p:blipFill rotWithShape="1">
          <a:blip r:embed="rId3">
            <a:alphaModFix/>
          </a:blip>
          <a:srcRect b="4456" l="0" r="0" t="8843"/>
          <a:stretch/>
        </p:blipFill>
        <p:spPr>
          <a:xfrm>
            <a:off x="459450" y="-25"/>
            <a:ext cx="11732550" cy="6858000"/>
          </a:xfrm>
          <a:prstGeom prst="rect">
            <a:avLst/>
          </a:prstGeom>
          <a:noFill/>
          <a:ln>
            <a:noFill/>
          </a:ln>
        </p:spPr>
      </p:pic>
      <p:sp>
        <p:nvSpPr>
          <p:cNvPr id="1381" name="Google Shape;1381;p237"/>
          <p:cNvSpPr/>
          <p:nvPr/>
        </p:nvSpPr>
        <p:spPr>
          <a:xfrm>
            <a:off x="459300" y="-25"/>
            <a:ext cx="11732700" cy="6858000"/>
          </a:xfrm>
          <a:prstGeom prst="rect">
            <a:avLst/>
          </a:prstGeom>
          <a:solidFill>
            <a:srgbClr val="02B388">
              <a:alpha val="73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37"/>
          <p:cNvSpPr txBox="1"/>
          <p:nvPr>
            <p:ph type="title"/>
          </p:nvPr>
        </p:nvSpPr>
        <p:spPr>
          <a:xfrm>
            <a:off x="1714525" y="2864002"/>
            <a:ext cx="9525000" cy="1249800"/>
          </a:xfrm>
          <a:prstGeom prst="rect">
            <a:avLst/>
          </a:prstGeom>
          <a:noFill/>
          <a:ln>
            <a:noFill/>
          </a:ln>
        </p:spPr>
        <p:txBody>
          <a:bodyPr anchorCtr="0" anchor="ctr" bIns="0" lIns="0" spcFirstLastPara="1" rIns="0" wrap="square" tIns="365750">
            <a:noAutofit/>
          </a:bodyPr>
          <a:lstStyle/>
          <a:p>
            <a:pPr indent="0" lvl="0" marL="0" rtl="0" algn="ctr">
              <a:lnSpc>
                <a:spcPct val="100000"/>
              </a:lnSpc>
              <a:spcBef>
                <a:spcPts val="0"/>
              </a:spcBef>
              <a:spcAft>
                <a:spcPts val="0"/>
              </a:spcAft>
              <a:buClr>
                <a:srgbClr val="FFFFFF"/>
              </a:buClr>
              <a:buSzPts val="3200"/>
              <a:buFont typeface="Montserrat"/>
              <a:buNone/>
            </a:pPr>
            <a:r>
              <a:rPr lang="en-US" sz="7200"/>
              <a:t>Let’s Take a Look</a:t>
            </a:r>
            <a:endParaRPr sz="7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238"/>
          <p:cNvSpPr txBox="1"/>
          <p:nvPr>
            <p:ph type="title"/>
          </p:nvPr>
        </p:nvSpPr>
        <p:spPr>
          <a:xfrm>
            <a:off x="1714500" y="946700"/>
            <a:ext cx="10108200" cy="1238700"/>
          </a:xfrm>
          <a:prstGeom prst="rect">
            <a:avLst/>
          </a:prstGeom>
          <a:noFill/>
          <a:ln>
            <a:noFill/>
          </a:ln>
        </p:spPr>
        <p:txBody>
          <a:bodyPr anchorCtr="0" anchor="t" bIns="0" lIns="0" spcFirstLastPara="1" rIns="0" wrap="square" tIns="192000">
            <a:noAutofit/>
          </a:bodyPr>
          <a:lstStyle/>
          <a:p>
            <a:pPr indent="0" lvl="0" marL="0" rtl="0" algn="l">
              <a:lnSpc>
                <a:spcPct val="100000"/>
              </a:lnSpc>
              <a:spcBef>
                <a:spcPts val="0"/>
              </a:spcBef>
              <a:spcAft>
                <a:spcPts val="0"/>
              </a:spcAft>
              <a:buClr>
                <a:schemeClr val="dk1"/>
              </a:buClr>
              <a:buSzPts val="4800"/>
              <a:buFont typeface="Avenir"/>
              <a:buNone/>
            </a:pPr>
            <a:r>
              <a:rPr lang="en-US" sz="2900">
                <a:solidFill>
                  <a:schemeClr val="accent1"/>
                </a:solidFill>
              </a:rPr>
              <a:t>The Benefits </a:t>
            </a:r>
            <a:r>
              <a:rPr lang="en-US" sz="2900"/>
              <a:t>of Conversation Intelligence</a:t>
            </a:r>
            <a:endParaRPr sz="2900"/>
          </a:p>
          <a:p>
            <a:pPr indent="0" lvl="0" marL="0" rtl="0" algn="l">
              <a:lnSpc>
                <a:spcPct val="100000"/>
              </a:lnSpc>
              <a:spcBef>
                <a:spcPts val="0"/>
              </a:spcBef>
              <a:spcAft>
                <a:spcPts val="0"/>
              </a:spcAft>
              <a:buClr>
                <a:schemeClr val="dk1"/>
              </a:buClr>
              <a:buSzPts val="1100"/>
              <a:buFont typeface="Arial"/>
              <a:buNone/>
            </a:pPr>
            <a:r>
              <a:t/>
            </a:r>
            <a:endParaRPr sz="2900">
              <a:solidFill>
                <a:schemeClr val="accent1"/>
              </a:solidFill>
            </a:endParaRPr>
          </a:p>
          <a:p>
            <a:pPr indent="0" lvl="0" marL="0" rtl="0" algn="l">
              <a:lnSpc>
                <a:spcPct val="100000"/>
              </a:lnSpc>
              <a:spcBef>
                <a:spcPts val="0"/>
              </a:spcBef>
              <a:spcAft>
                <a:spcPts val="0"/>
              </a:spcAft>
              <a:buClr>
                <a:schemeClr val="dk1"/>
              </a:buClr>
              <a:buSzPts val="4800"/>
              <a:buFont typeface="Avenir"/>
              <a:buNone/>
            </a:pPr>
            <a:r>
              <a:t/>
            </a:r>
            <a:endParaRPr sz="2900">
              <a:solidFill>
                <a:schemeClr val="accent1"/>
              </a:solidFill>
            </a:endParaRPr>
          </a:p>
        </p:txBody>
      </p:sp>
      <p:sp>
        <p:nvSpPr>
          <p:cNvPr id="1388" name="Google Shape;1388;p238"/>
          <p:cNvSpPr txBox="1"/>
          <p:nvPr/>
        </p:nvSpPr>
        <p:spPr>
          <a:xfrm>
            <a:off x="2367100" y="2585775"/>
            <a:ext cx="4002300" cy="36321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US" sz="1700">
                <a:solidFill>
                  <a:schemeClr val="dk1"/>
                </a:solidFill>
                <a:latin typeface="Montserrat"/>
                <a:ea typeface="Montserrat"/>
                <a:cs typeface="Montserrat"/>
                <a:sym typeface="Montserrat"/>
              </a:rPr>
              <a:t>Understand which leads are driving calls and which are converting</a:t>
            </a:r>
            <a:endParaRPr sz="1700">
              <a:solidFill>
                <a:schemeClr val="dk1"/>
              </a:solidFill>
              <a:latin typeface="Montserrat"/>
              <a:ea typeface="Montserrat"/>
              <a:cs typeface="Montserrat"/>
              <a:sym typeface="Montserrat"/>
            </a:endParaRPr>
          </a:p>
          <a:p>
            <a:pPr indent="0" lvl="0" marL="0" rtl="0" algn="l">
              <a:lnSpc>
                <a:spcPct val="115000"/>
              </a:lnSpc>
              <a:spcBef>
                <a:spcPts val="1100"/>
              </a:spcBef>
              <a:spcAft>
                <a:spcPts val="0"/>
              </a:spcAft>
              <a:buNone/>
            </a:pPr>
            <a:r>
              <a:t/>
            </a:r>
            <a:endParaRPr sz="1700">
              <a:solidFill>
                <a:schemeClr val="dk1"/>
              </a:solidFill>
              <a:latin typeface="Montserrat"/>
              <a:ea typeface="Montserrat"/>
              <a:cs typeface="Montserrat"/>
              <a:sym typeface="Montserrat"/>
            </a:endParaRPr>
          </a:p>
          <a:p>
            <a:pPr indent="0" lvl="0" marL="0" rtl="0" algn="l">
              <a:lnSpc>
                <a:spcPct val="115000"/>
              </a:lnSpc>
              <a:spcBef>
                <a:spcPts val="1100"/>
              </a:spcBef>
              <a:spcAft>
                <a:spcPts val="0"/>
              </a:spcAft>
              <a:buNone/>
            </a:pPr>
            <a:r>
              <a:rPr lang="en-US" sz="1700">
                <a:solidFill>
                  <a:schemeClr val="dk1"/>
                </a:solidFill>
                <a:latin typeface="Montserrat"/>
                <a:ea typeface="Montserrat"/>
                <a:cs typeface="Montserrat"/>
                <a:sym typeface="Montserrat"/>
              </a:rPr>
              <a:t>Make data driven decisions that optimize marketing spend and increase conversions and revenue</a:t>
            </a:r>
            <a:endParaRPr sz="1700">
              <a:solidFill>
                <a:schemeClr val="dk1"/>
              </a:solidFill>
              <a:latin typeface="Montserrat"/>
              <a:ea typeface="Montserrat"/>
              <a:cs typeface="Montserrat"/>
              <a:sym typeface="Montserrat"/>
            </a:endParaRPr>
          </a:p>
          <a:p>
            <a:pPr indent="0" lvl="0" marL="0" rtl="0" algn="l">
              <a:lnSpc>
                <a:spcPct val="115000"/>
              </a:lnSpc>
              <a:spcBef>
                <a:spcPts val="1100"/>
              </a:spcBef>
              <a:spcAft>
                <a:spcPts val="0"/>
              </a:spcAft>
              <a:buNone/>
            </a:pPr>
            <a:r>
              <a:t/>
            </a:r>
            <a:endParaRPr sz="1700">
              <a:solidFill>
                <a:schemeClr val="dk1"/>
              </a:solidFill>
              <a:latin typeface="Montserrat"/>
              <a:ea typeface="Montserrat"/>
              <a:cs typeface="Montserrat"/>
              <a:sym typeface="Montserrat"/>
            </a:endParaRPr>
          </a:p>
          <a:p>
            <a:pPr indent="0" lvl="0" marL="0" rtl="0" algn="l">
              <a:lnSpc>
                <a:spcPct val="115000"/>
              </a:lnSpc>
              <a:spcBef>
                <a:spcPts val="1100"/>
              </a:spcBef>
              <a:spcAft>
                <a:spcPts val="1100"/>
              </a:spcAft>
              <a:buNone/>
            </a:pPr>
            <a:r>
              <a:rPr lang="en-US" sz="1700">
                <a:solidFill>
                  <a:schemeClr val="dk1"/>
                </a:solidFill>
                <a:latin typeface="Montserrat"/>
                <a:ea typeface="Montserrat"/>
                <a:cs typeface="Montserrat"/>
                <a:sym typeface="Montserrat"/>
              </a:rPr>
              <a:t>Visibility into true </a:t>
            </a:r>
            <a:r>
              <a:rPr lang="en-US" sz="1700">
                <a:solidFill>
                  <a:schemeClr val="dk1"/>
                </a:solidFill>
                <a:latin typeface="Montserrat"/>
                <a:ea typeface="Montserrat"/>
                <a:cs typeface="Montserrat"/>
                <a:sym typeface="Montserrat"/>
              </a:rPr>
              <a:t>performance</a:t>
            </a:r>
            <a:r>
              <a:rPr lang="en-US" sz="1700">
                <a:solidFill>
                  <a:schemeClr val="dk1"/>
                </a:solidFill>
                <a:latin typeface="Montserrat"/>
                <a:ea typeface="Montserrat"/>
                <a:cs typeface="Montserrat"/>
                <a:sym typeface="Montserrat"/>
              </a:rPr>
              <a:t> across every franchise</a:t>
            </a:r>
            <a:endParaRPr sz="1700">
              <a:solidFill>
                <a:schemeClr val="dk1"/>
              </a:solidFill>
              <a:latin typeface="Montserrat"/>
              <a:ea typeface="Montserrat"/>
              <a:cs typeface="Montserrat"/>
              <a:sym typeface="Montserrat"/>
            </a:endParaRPr>
          </a:p>
        </p:txBody>
      </p:sp>
      <p:pic>
        <p:nvPicPr>
          <p:cNvPr id="1389" name="Google Shape;1389;p238"/>
          <p:cNvPicPr preferRelativeResize="0"/>
          <p:nvPr/>
        </p:nvPicPr>
        <p:blipFill rotWithShape="1">
          <a:blip r:embed="rId3">
            <a:alphaModFix/>
          </a:blip>
          <a:srcRect b="17245" l="0" r="53806" t="0"/>
          <a:stretch/>
        </p:blipFill>
        <p:spPr>
          <a:xfrm>
            <a:off x="6756600" y="2755500"/>
            <a:ext cx="5632051" cy="3632100"/>
          </a:xfrm>
          <a:prstGeom prst="rect">
            <a:avLst/>
          </a:prstGeom>
          <a:noFill/>
          <a:ln>
            <a:noFill/>
          </a:ln>
        </p:spPr>
      </p:pic>
      <p:pic>
        <p:nvPicPr>
          <p:cNvPr id="1390" name="Google Shape;1390;p238"/>
          <p:cNvPicPr preferRelativeResize="0"/>
          <p:nvPr/>
        </p:nvPicPr>
        <p:blipFill>
          <a:blip r:embed="rId4">
            <a:alphaModFix/>
          </a:blip>
          <a:stretch>
            <a:fillRect/>
          </a:stretch>
        </p:blipFill>
        <p:spPr>
          <a:xfrm>
            <a:off x="5867613" y="2554088"/>
            <a:ext cx="7391400" cy="4350975"/>
          </a:xfrm>
          <a:prstGeom prst="rect">
            <a:avLst/>
          </a:prstGeom>
          <a:noFill/>
          <a:ln>
            <a:noFill/>
          </a:ln>
        </p:spPr>
      </p:pic>
      <p:sp>
        <p:nvSpPr>
          <p:cNvPr id="1391" name="Google Shape;1391;p238"/>
          <p:cNvSpPr/>
          <p:nvPr/>
        </p:nvSpPr>
        <p:spPr>
          <a:xfrm>
            <a:off x="1714488" y="2623513"/>
            <a:ext cx="504825" cy="549275"/>
          </a:xfrm>
          <a:custGeom>
            <a:rect b="b" l="l" r="r" t="t"/>
            <a:pathLst>
              <a:path extrusionOk="0" h="160" w="148">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2" name="Google Shape;1392;p238"/>
          <p:cNvSpPr/>
          <p:nvPr/>
        </p:nvSpPr>
        <p:spPr>
          <a:xfrm>
            <a:off x="1697025" y="3892750"/>
            <a:ext cx="522288" cy="527050"/>
          </a:xfrm>
          <a:custGeom>
            <a:rect b="b" l="l" r="r" t="t"/>
            <a:pathLst>
              <a:path extrusionOk="0" h="332" w="329">
                <a:moveTo>
                  <a:pt x="105" y="187"/>
                </a:moveTo>
                <a:lnTo>
                  <a:pt x="161" y="246"/>
                </a:lnTo>
                <a:lnTo>
                  <a:pt x="269" y="139"/>
                </a:lnTo>
                <a:lnTo>
                  <a:pt x="269" y="206"/>
                </a:lnTo>
                <a:lnTo>
                  <a:pt x="284" y="206"/>
                </a:lnTo>
                <a:lnTo>
                  <a:pt x="284" y="113"/>
                </a:lnTo>
                <a:lnTo>
                  <a:pt x="194" y="113"/>
                </a:lnTo>
                <a:lnTo>
                  <a:pt x="194" y="126"/>
                </a:lnTo>
                <a:lnTo>
                  <a:pt x="260" y="128"/>
                </a:lnTo>
                <a:lnTo>
                  <a:pt x="163" y="226"/>
                </a:lnTo>
                <a:lnTo>
                  <a:pt x="105" y="167"/>
                </a:lnTo>
                <a:lnTo>
                  <a:pt x="13" y="261"/>
                </a:lnTo>
                <a:lnTo>
                  <a:pt x="23" y="272"/>
                </a:lnTo>
                <a:lnTo>
                  <a:pt x="105" y="187"/>
                </a:lnTo>
                <a:close/>
                <a:moveTo>
                  <a:pt x="316" y="0"/>
                </a:moveTo>
                <a:lnTo>
                  <a:pt x="316" y="319"/>
                </a:lnTo>
                <a:lnTo>
                  <a:pt x="0" y="319"/>
                </a:lnTo>
                <a:lnTo>
                  <a:pt x="0" y="332"/>
                </a:lnTo>
                <a:lnTo>
                  <a:pt x="329" y="332"/>
                </a:lnTo>
                <a:lnTo>
                  <a:pt x="329" y="0"/>
                </a:lnTo>
                <a:lnTo>
                  <a:pt x="316"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3" name="Google Shape;1393;p238"/>
          <p:cNvSpPr/>
          <p:nvPr/>
        </p:nvSpPr>
        <p:spPr>
          <a:xfrm>
            <a:off x="1691463" y="5300238"/>
            <a:ext cx="533400" cy="538163"/>
          </a:xfrm>
          <a:custGeom>
            <a:rect b="b" l="l" r="r" t="t"/>
            <a:pathLst>
              <a:path extrusionOk="0" h="156" w="156">
                <a:moveTo>
                  <a:pt x="72" y="55"/>
                </a:moveTo>
                <a:cubicBezTo>
                  <a:pt x="68" y="52"/>
                  <a:pt x="64" y="50"/>
                  <a:pt x="57" y="48"/>
                </a:cubicBezTo>
                <a:cubicBezTo>
                  <a:pt x="57" y="48"/>
                  <a:pt x="57" y="48"/>
                  <a:pt x="57" y="48"/>
                </a:cubicBezTo>
                <a:cubicBezTo>
                  <a:pt x="57" y="32"/>
                  <a:pt x="57" y="32"/>
                  <a:pt x="57" y="32"/>
                </a:cubicBezTo>
                <a:cubicBezTo>
                  <a:pt x="61" y="32"/>
                  <a:pt x="65" y="34"/>
                  <a:pt x="69" y="37"/>
                </a:cubicBezTo>
                <a:cubicBezTo>
                  <a:pt x="75" y="29"/>
                  <a:pt x="75" y="29"/>
                  <a:pt x="75" y="29"/>
                </a:cubicBezTo>
                <a:cubicBezTo>
                  <a:pt x="69" y="25"/>
                  <a:pt x="63" y="22"/>
                  <a:pt x="57" y="22"/>
                </a:cubicBezTo>
                <a:cubicBezTo>
                  <a:pt x="57" y="18"/>
                  <a:pt x="57" y="18"/>
                  <a:pt x="57" y="18"/>
                </a:cubicBezTo>
                <a:cubicBezTo>
                  <a:pt x="51" y="18"/>
                  <a:pt x="51" y="18"/>
                  <a:pt x="51" y="18"/>
                </a:cubicBezTo>
                <a:cubicBezTo>
                  <a:pt x="51" y="21"/>
                  <a:pt x="51" y="21"/>
                  <a:pt x="51" y="21"/>
                </a:cubicBezTo>
                <a:cubicBezTo>
                  <a:pt x="46" y="22"/>
                  <a:pt x="41" y="23"/>
                  <a:pt x="38" y="27"/>
                </a:cubicBezTo>
                <a:cubicBezTo>
                  <a:pt x="34" y="30"/>
                  <a:pt x="32" y="34"/>
                  <a:pt x="32" y="39"/>
                </a:cubicBezTo>
                <a:cubicBezTo>
                  <a:pt x="32" y="45"/>
                  <a:pt x="34" y="48"/>
                  <a:pt x="37" y="51"/>
                </a:cubicBezTo>
                <a:cubicBezTo>
                  <a:pt x="40" y="54"/>
                  <a:pt x="45" y="56"/>
                  <a:pt x="51" y="57"/>
                </a:cubicBezTo>
                <a:cubicBezTo>
                  <a:pt x="51" y="74"/>
                  <a:pt x="51" y="74"/>
                  <a:pt x="51" y="74"/>
                </a:cubicBezTo>
                <a:cubicBezTo>
                  <a:pt x="46" y="74"/>
                  <a:pt x="41" y="71"/>
                  <a:pt x="36" y="67"/>
                </a:cubicBezTo>
                <a:cubicBezTo>
                  <a:pt x="30" y="74"/>
                  <a:pt x="30" y="74"/>
                  <a:pt x="30" y="74"/>
                </a:cubicBezTo>
                <a:cubicBezTo>
                  <a:pt x="36" y="80"/>
                  <a:pt x="43" y="83"/>
                  <a:pt x="51" y="84"/>
                </a:cubicBezTo>
                <a:cubicBezTo>
                  <a:pt x="51" y="90"/>
                  <a:pt x="51" y="90"/>
                  <a:pt x="51" y="90"/>
                </a:cubicBezTo>
                <a:cubicBezTo>
                  <a:pt x="57" y="90"/>
                  <a:pt x="57" y="90"/>
                  <a:pt x="57" y="90"/>
                </a:cubicBezTo>
                <a:cubicBezTo>
                  <a:pt x="57" y="84"/>
                  <a:pt x="57" y="84"/>
                  <a:pt x="57" y="84"/>
                </a:cubicBezTo>
                <a:cubicBezTo>
                  <a:pt x="63" y="84"/>
                  <a:pt x="67" y="82"/>
                  <a:pt x="71" y="79"/>
                </a:cubicBezTo>
                <a:cubicBezTo>
                  <a:pt x="75" y="75"/>
                  <a:pt x="76" y="71"/>
                  <a:pt x="76" y="66"/>
                </a:cubicBezTo>
                <a:cubicBezTo>
                  <a:pt x="76" y="61"/>
                  <a:pt x="75" y="57"/>
                  <a:pt x="72" y="55"/>
                </a:cubicBezTo>
                <a:close/>
                <a:moveTo>
                  <a:pt x="51" y="47"/>
                </a:moveTo>
                <a:cubicBezTo>
                  <a:pt x="48" y="46"/>
                  <a:pt x="46" y="44"/>
                  <a:pt x="44" y="43"/>
                </a:cubicBezTo>
                <a:cubicBezTo>
                  <a:pt x="43" y="42"/>
                  <a:pt x="43" y="41"/>
                  <a:pt x="43" y="39"/>
                </a:cubicBezTo>
                <a:cubicBezTo>
                  <a:pt x="43" y="37"/>
                  <a:pt x="43" y="35"/>
                  <a:pt x="45" y="34"/>
                </a:cubicBezTo>
                <a:cubicBezTo>
                  <a:pt x="46" y="32"/>
                  <a:pt x="49" y="31"/>
                  <a:pt x="51" y="31"/>
                </a:cubicBezTo>
                <a:cubicBezTo>
                  <a:pt x="51" y="47"/>
                  <a:pt x="51" y="47"/>
                  <a:pt x="51" y="47"/>
                </a:cubicBezTo>
                <a:close/>
                <a:moveTo>
                  <a:pt x="63" y="72"/>
                </a:moveTo>
                <a:cubicBezTo>
                  <a:pt x="62" y="73"/>
                  <a:pt x="59" y="74"/>
                  <a:pt x="56" y="75"/>
                </a:cubicBezTo>
                <a:cubicBezTo>
                  <a:pt x="56" y="59"/>
                  <a:pt x="56" y="59"/>
                  <a:pt x="56" y="59"/>
                </a:cubicBezTo>
                <a:cubicBezTo>
                  <a:pt x="60" y="60"/>
                  <a:pt x="62" y="61"/>
                  <a:pt x="64" y="62"/>
                </a:cubicBezTo>
                <a:cubicBezTo>
                  <a:pt x="65" y="63"/>
                  <a:pt x="66" y="65"/>
                  <a:pt x="66" y="67"/>
                </a:cubicBezTo>
                <a:cubicBezTo>
                  <a:pt x="66" y="69"/>
                  <a:pt x="65" y="71"/>
                  <a:pt x="63" y="72"/>
                </a:cubicBezTo>
                <a:close/>
                <a:moveTo>
                  <a:pt x="149" y="130"/>
                </a:moveTo>
                <a:cubicBezTo>
                  <a:pt x="114" y="94"/>
                  <a:pt x="114" y="94"/>
                  <a:pt x="114" y="94"/>
                </a:cubicBezTo>
                <a:cubicBezTo>
                  <a:pt x="107" y="102"/>
                  <a:pt x="107" y="102"/>
                  <a:pt x="107" y="102"/>
                </a:cubicBezTo>
                <a:cubicBezTo>
                  <a:pt x="94" y="88"/>
                  <a:pt x="94" y="88"/>
                  <a:pt x="94" y="88"/>
                </a:cubicBezTo>
                <a:cubicBezTo>
                  <a:pt x="101" y="79"/>
                  <a:pt x="106" y="67"/>
                  <a:pt x="106" y="54"/>
                </a:cubicBezTo>
                <a:cubicBezTo>
                  <a:pt x="106" y="24"/>
                  <a:pt x="82" y="0"/>
                  <a:pt x="53" y="0"/>
                </a:cubicBezTo>
                <a:cubicBezTo>
                  <a:pt x="24" y="0"/>
                  <a:pt x="0" y="24"/>
                  <a:pt x="0" y="54"/>
                </a:cubicBezTo>
                <a:cubicBezTo>
                  <a:pt x="0" y="83"/>
                  <a:pt x="24" y="108"/>
                  <a:pt x="53" y="108"/>
                </a:cubicBezTo>
                <a:cubicBezTo>
                  <a:pt x="67" y="108"/>
                  <a:pt x="80" y="102"/>
                  <a:pt x="89" y="93"/>
                </a:cubicBezTo>
                <a:cubicBezTo>
                  <a:pt x="102" y="106"/>
                  <a:pt x="102" y="106"/>
                  <a:pt x="102" y="106"/>
                </a:cubicBezTo>
                <a:cubicBezTo>
                  <a:pt x="95" y="114"/>
                  <a:pt x="95" y="114"/>
                  <a:pt x="95" y="114"/>
                </a:cubicBezTo>
                <a:cubicBezTo>
                  <a:pt x="130" y="149"/>
                  <a:pt x="130" y="149"/>
                  <a:pt x="130" y="149"/>
                </a:cubicBezTo>
                <a:cubicBezTo>
                  <a:pt x="136" y="156"/>
                  <a:pt x="146" y="153"/>
                  <a:pt x="149" y="149"/>
                </a:cubicBezTo>
                <a:cubicBezTo>
                  <a:pt x="153" y="146"/>
                  <a:pt x="156" y="136"/>
                  <a:pt x="149" y="130"/>
                </a:cubicBezTo>
                <a:close/>
                <a:moveTo>
                  <a:pt x="53" y="101"/>
                </a:moveTo>
                <a:cubicBezTo>
                  <a:pt x="27" y="101"/>
                  <a:pt x="7" y="80"/>
                  <a:pt x="7" y="54"/>
                </a:cubicBezTo>
                <a:cubicBezTo>
                  <a:pt x="7" y="28"/>
                  <a:pt x="27" y="7"/>
                  <a:pt x="53" y="7"/>
                </a:cubicBezTo>
                <a:cubicBezTo>
                  <a:pt x="79" y="7"/>
                  <a:pt x="99" y="28"/>
                  <a:pt x="99" y="54"/>
                </a:cubicBezTo>
                <a:cubicBezTo>
                  <a:pt x="99" y="80"/>
                  <a:pt x="79" y="101"/>
                  <a:pt x="53" y="101"/>
                </a:cubicBezTo>
                <a:close/>
                <a:moveTo>
                  <a:pt x="144" y="144"/>
                </a:moveTo>
                <a:cubicBezTo>
                  <a:pt x="142" y="147"/>
                  <a:pt x="137" y="147"/>
                  <a:pt x="134" y="144"/>
                </a:cubicBezTo>
                <a:cubicBezTo>
                  <a:pt x="104" y="114"/>
                  <a:pt x="104" y="114"/>
                  <a:pt x="104" y="114"/>
                </a:cubicBezTo>
                <a:cubicBezTo>
                  <a:pt x="114" y="103"/>
                  <a:pt x="114" y="103"/>
                  <a:pt x="114" y="103"/>
                </a:cubicBezTo>
                <a:cubicBezTo>
                  <a:pt x="144" y="134"/>
                  <a:pt x="144" y="134"/>
                  <a:pt x="144" y="134"/>
                </a:cubicBezTo>
                <a:cubicBezTo>
                  <a:pt x="149" y="138"/>
                  <a:pt x="146" y="143"/>
                  <a:pt x="144" y="14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grpSp>
        <p:nvGrpSpPr>
          <p:cNvPr id="1399" name="Google Shape;1399;p239"/>
          <p:cNvGrpSpPr/>
          <p:nvPr/>
        </p:nvGrpSpPr>
        <p:grpSpPr>
          <a:xfrm rot="10800000">
            <a:off x="8782910" y="-2057462"/>
            <a:ext cx="3949119" cy="3981579"/>
            <a:chOff x="1093014" y="2426304"/>
            <a:chExt cx="1721049" cy="1735195"/>
          </a:xfrm>
        </p:grpSpPr>
        <p:sp>
          <p:nvSpPr>
            <p:cNvPr id="1400" name="Google Shape;1400;p239"/>
            <p:cNvSpPr/>
            <p:nvPr/>
          </p:nvSpPr>
          <p:spPr>
            <a:xfrm>
              <a:off x="1323963" y="2426304"/>
              <a:ext cx="1490100" cy="1490100"/>
            </a:xfrm>
            <a:prstGeom prst="ellipse">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401" name="Google Shape;1401;p239"/>
            <p:cNvSpPr/>
            <p:nvPr/>
          </p:nvSpPr>
          <p:spPr>
            <a:xfrm>
              <a:off x="1093014" y="2671399"/>
              <a:ext cx="1490100" cy="1490100"/>
            </a:xfrm>
            <a:prstGeom prst="ellipse">
              <a:avLst/>
            </a:prstGeom>
            <a:noFill/>
            <a:ln cap="flat" cmpd="sng" w="12700">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
        <p:nvSpPr>
          <p:cNvPr id="1402" name="Google Shape;1402;p239"/>
          <p:cNvSpPr/>
          <p:nvPr/>
        </p:nvSpPr>
        <p:spPr>
          <a:xfrm rot="5400000">
            <a:off x="6785275" y="1861975"/>
            <a:ext cx="420900" cy="5964600"/>
          </a:xfrm>
          <a:prstGeom prst="roundRect">
            <a:avLst>
              <a:gd fmla="val 50000" name="adj"/>
            </a:avLst>
          </a:prstGeom>
          <a:solidFill>
            <a:srgbClr val="FFFFFF">
              <a:alpha val="770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3" name="Google Shape;1403;p239"/>
          <p:cNvGrpSpPr/>
          <p:nvPr/>
        </p:nvGrpSpPr>
        <p:grpSpPr>
          <a:xfrm>
            <a:off x="-3800425" y="3876667"/>
            <a:ext cx="7105599" cy="7194522"/>
            <a:chOff x="6912429" y="3171371"/>
            <a:chExt cx="3189514" cy="3229429"/>
          </a:xfrm>
        </p:grpSpPr>
        <p:sp>
          <p:nvSpPr>
            <p:cNvPr id="1404" name="Google Shape;1404;p239"/>
            <p:cNvSpPr/>
            <p:nvPr/>
          </p:nvSpPr>
          <p:spPr>
            <a:xfrm flipH="1">
              <a:off x="7130143" y="3171371"/>
              <a:ext cx="2971800" cy="2971800"/>
            </a:xfrm>
            <a:prstGeom prst="pie">
              <a:avLst>
                <a:gd fmla="val 10799706" name="adj1"/>
                <a:gd fmla="val 16202701" name="adj2"/>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405" name="Google Shape;1405;p239"/>
            <p:cNvSpPr/>
            <p:nvPr/>
          </p:nvSpPr>
          <p:spPr>
            <a:xfrm flipH="1">
              <a:off x="6912429" y="3429000"/>
              <a:ext cx="2971800" cy="2971800"/>
            </a:xfrm>
            <a:prstGeom prst="pie">
              <a:avLst>
                <a:gd fmla="val 10799706" name="adj1"/>
                <a:gd fmla="val 16202701" name="adj2"/>
              </a:avLst>
            </a:prstGeom>
            <a:noFill/>
            <a:ln cap="flat" cmpd="sng" w="12700">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
        <p:nvSpPr>
          <p:cNvPr id="1406" name="Google Shape;1406;p239"/>
          <p:cNvSpPr txBox="1"/>
          <p:nvPr>
            <p:ph type="title"/>
          </p:nvPr>
        </p:nvSpPr>
        <p:spPr>
          <a:xfrm>
            <a:off x="2172575" y="2825775"/>
            <a:ext cx="9525000" cy="3079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sz="6600"/>
              <a:t>Thank You!</a:t>
            </a:r>
            <a:endParaRPr sz="6600"/>
          </a:p>
          <a:p>
            <a:pPr indent="0" lvl="0" marL="0" rtl="0" algn="ctr">
              <a:lnSpc>
                <a:spcPct val="115000"/>
              </a:lnSpc>
              <a:spcBef>
                <a:spcPts val="0"/>
              </a:spcBef>
              <a:spcAft>
                <a:spcPts val="0"/>
              </a:spcAft>
              <a:buNone/>
            </a:pPr>
            <a:br>
              <a:rPr lang="en-US" sz="2400"/>
            </a:br>
            <a:r>
              <a:rPr lang="en-US" sz="2400"/>
              <a:t>Please visit </a:t>
            </a:r>
            <a:br>
              <a:rPr lang="en-US" sz="2400"/>
            </a:br>
            <a:r>
              <a:rPr lang="en-US" sz="2400">
                <a:solidFill>
                  <a:schemeClr val="accent6"/>
                </a:solidFill>
              </a:rPr>
              <a:t>invoca.com/product/multi-location </a:t>
            </a:r>
            <a:br>
              <a:rPr lang="en-US" sz="2400">
                <a:solidFill>
                  <a:schemeClr val="accent6"/>
                </a:solidFill>
              </a:rPr>
            </a:br>
            <a:r>
              <a:rPr lang="en-US" sz="2400"/>
              <a:t>to learn more</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240"/>
          <p:cNvSpPr txBox="1"/>
          <p:nvPr>
            <p:ph type="title"/>
          </p:nvPr>
        </p:nvSpPr>
        <p:spPr>
          <a:xfrm>
            <a:off x="1333500" y="2814569"/>
            <a:ext cx="9525000" cy="246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sz="6600"/>
              <a:t>Q&amp;A</a:t>
            </a:r>
            <a:endParaRPr sz="6600"/>
          </a:p>
        </p:txBody>
      </p:sp>
      <p:grpSp>
        <p:nvGrpSpPr>
          <p:cNvPr id="1413" name="Google Shape;1413;p240"/>
          <p:cNvGrpSpPr/>
          <p:nvPr/>
        </p:nvGrpSpPr>
        <p:grpSpPr>
          <a:xfrm rot="10800000">
            <a:off x="8782910" y="-2057462"/>
            <a:ext cx="3949119" cy="3981579"/>
            <a:chOff x="1093014" y="2426304"/>
            <a:chExt cx="1721049" cy="1735195"/>
          </a:xfrm>
        </p:grpSpPr>
        <p:sp>
          <p:nvSpPr>
            <p:cNvPr id="1414" name="Google Shape;1414;p240"/>
            <p:cNvSpPr/>
            <p:nvPr/>
          </p:nvSpPr>
          <p:spPr>
            <a:xfrm>
              <a:off x="1323963" y="2426304"/>
              <a:ext cx="1490100" cy="1490100"/>
            </a:xfrm>
            <a:prstGeom prst="ellipse">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415" name="Google Shape;1415;p240"/>
            <p:cNvSpPr/>
            <p:nvPr/>
          </p:nvSpPr>
          <p:spPr>
            <a:xfrm>
              <a:off x="1093014" y="2671399"/>
              <a:ext cx="1490100" cy="1490100"/>
            </a:xfrm>
            <a:prstGeom prst="ellipse">
              <a:avLst/>
            </a:prstGeom>
            <a:noFill/>
            <a:ln cap="flat" cmpd="sng" w="12700">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416" name="Google Shape;1416;p240"/>
          <p:cNvGrpSpPr/>
          <p:nvPr/>
        </p:nvGrpSpPr>
        <p:grpSpPr>
          <a:xfrm>
            <a:off x="-3800425" y="3876667"/>
            <a:ext cx="7105599" cy="7194522"/>
            <a:chOff x="6912429" y="3171371"/>
            <a:chExt cx="3189514" cy="3229429"/>
          </a:xfrm>
        </p:grpSpPr>
        <p:sp>
          <p:nvSpPr>
            <p:cNvPr id="1417" name="Google Shape;1417;p240"/>
            <p:cNvSpPr/>
            <p:nvPr/>
          </p:nvSpPr>
          <p:spPr>
            <a:xfrm flipH="1">
              <a:off x="7130143" y="3171371"/>
              <a:ext cx="2971800" cy="2971800"/>
            </a:xfrm>
            <a:prstGeom prst="pie">
              <a:avLst>
                <a:gd fmla="val 10799706" name="adj1"/>
                <a:gd fmla="val 16202701" name="adj2"/>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418" name="Google Shape;1418;p240"/>
            <p:cNvSpPr/>
            <p:nvPr/>
          </p:nvSpPr>
          <p:spPr>
            <a:xfrm flipH="1">
              <a:off x="6912429" y="3429000"/>
              <a:ext cx="2971800" cy="2971800"/>
            </a:xfrm>
            <a:prstGeom prst="pie">
              <a:avLst>
                <a:gd fmla="val 10799706" name="adj1"/>
                <a:gd fmla="val 16202701" name="adj2"/>
              </a:avLst>
            </a:prstGeom>
            <a:noFill/>
            <a:ln cap="flat" cmpd="sng" w="12700">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218"/>
          <p:cNvSpPr/>
          <p:nvPr/>
        </p:nvSpPr>
        <p:spPr>
          <a:xfrm>
            <a:off x="693275" y="1580650"/>
            <a:ext cx="7488000" cy="4477800"/>
          </a:xfrm>
          <a:prstGeom prst="roundRect">
            <a:avLst>
              <a:gd fmla="val 5469" name="adj"/>
            </a:avLst>
          </a:prstGeom>
          <a:solidFill>
            <a:srgbClr val="FFFFFF"/>
          </a:solidFill>
          <a:ln>
            <a:noFill/>
          </a:ln>
          <a:effectLst>
            <a:outerShdw blurRad="142875" rotWithShape="0" algn="bl" dir="5400000" dist="47625">
              <a:srgbClr val="3D3E3F">
                <a:alpha val="25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2" name="Google Shape;992;p218"/>
          <p:cNvSpPr txBox="1"/>
          <p:nvPr>
            <p:ph idx="4294967295" type="title"/>
          </p:nvPr>
        </p:nvSpPr>
        <p:spPr>
          <a:xfrm>
            <a:off x="1236475" y="224275"/>
            <a:ext cx="10187700" cy="1249800"/>
          </a:xfrm>
          <a:prstGeom prst="rect">
            <a:avLst/>
          </a:prstGeom>
          <a:noFill/>
          <a:ln>
            <a:noFill/>
          </a:ln>
        </p:spPr>
        <p:txBody>
          <a:bodyPr anchorCtr="0" anchor="t" bIns="0" lIns="0" spcFirstLastPara="1" rIns="0" wrap="square" tIns="365750">
            <a:noAutofit/>
          </a:bodyPr>
          <a:lstStyle/>
          <a:p>
            <a:pPr indent="0" lvl="0" marL="0" rtl="0" algn="l">
              <a:lnSpc>
                <a:spcPct val="100000"/>
              </a:lnSpc>
              <a:spcBef>
                <a:spcPts val="0"/>
              </a:spcBef>
              <a:spcAft>
                <a:spcPts val="0"/>
              </a:spcAft>
              <a:buClr>
                <a:schemeClr val="dk1"/>
              </a:buClr>
              <a:buSzPts val="3200"/>
              <a:buFont typeface="Montserrat"/>
              <a:buNone/>
            </a:pPr>
            <a:r>
              <a:rPr lang="en-US" sz="3300">
                <a:solidFill>
                  <a:srgbClr val="010101"/>
                </a:solidFill>
              </a:rPr>
              <a:t>Local Ad Spend on the Rise</a:t>
            </a:r>
            <a:endParaRPr sz="3300">
              <a:solidFill>
                <a:srgbClr val="010101"/>
              </a:solidFill>
            </a:endParaRPr>
          </a:p>
        </p:txBody>
      </p:sp>
      <p:pic>
        <p:nvPicPr>
          <p:cNvPr id="993" name="Google Shape;993;p218"/>
          <p:cNvPicPr preferRelativeResize="0"/>
          <p:nvPr/>
        </p:nvPicPr>
        <p:blipFill>
          <a:blip r:embed="rId4">
            <a:alphaModFix/>
          </a:blip>
          <a:stretch>
            <a:fillRect/>
          </a:stretch>
        </p:blipFill>
        <p:spPr>
          <a:xfrm>
            <a:off x="850800" y="1714500"/>
            <a:ext cx="7202475" cy="4189900"/>
          </a:xfrm>
          <a:prstGeom prst="rect">
            <a:avLst/>
          </a:prstGeom>
          <a:noFill/>
          <a:ln>
            <a:noFill/>
          </a:ln>
        </p:spPr>
      </p:pic>
      <p:sp>
        <p:nvSpPr>
          <p:cNvPr id="994" name="Google Shape;994;p218"/>
          <p:cNvSpPr txBox="1"/>
          <p:nvPr/>
        </p:nvSpPr>
        <p:spPr>
          <a:xfrm>
            <a:off x="8838725" y="2054400"/>
            <a:ext cx="30903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Open Sans"/>
                <a:ea typeface="Open Sans"/>
                <a:cs typeface="Open Sans"/>
                <a:sym typeface="Open Sans"/>
              </a:rPr>
              <a:t>O</a:t>
            </a:r>
            <a:r>
              <a:rPr lang="en-US" sz="1500">
                <a:solidFill>
                  <a:schemeClr val="dk1"/>
                </a:solidFill>
                <a:latin typeface="Open Sans"/>
                <a:ea typeface="Open Sans"/>
                <a:cs typeface="Open Sans"/>
                <a:sym typeface="Open Sans"/>
              </a:rPr>
              <a:t>verall local U.S. advertising market is expected to reach $161.5 billion</a:t>
            </a:r>
            <a:endParaRPr sz="15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dk1"/>
              </a:solidFill>
              <a:latin typeface="Open Sans"/>
              <a:ea typeface="Open Sans"/>
              <a:cs typeface="Open Sans"/>
              <a:sym typeface="Open Sans"/>
            </a:endParaRPr>
          </a:p>
          <a:p>
            <a:pPr indent="0" lvl="0" marL="0" rtl="0" algn="l">
              <a:spcBef>
                <a:spcPts val="0"/>
              </a:spcBef>
              <a:spcAft>
                <a:spcPts val="0"/>
              </a:spcAft>
              <a:buNone/>
            </a:pPr>
            <a:r>
              <a:rPr lang="en-US" sz="1500">
                <a:solidFill>
                  <a:schemeClr val="dk1"/>
                </a:solidFill>
                <a:latin typeface="Open Sans"/>
                <a:ea typeface="Open Sans"/>
                <a:cs typeface="Open Sans"/>
                <a:sym typeface="Open Sans"/>
              </a:rPr>
              <a:t>10.1 percent YoY growth</a:t>
            </a:r>
            <a:endParaRPr sz="15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dk1"/>
              </a:solidFill>
              <a:latin typeface="Open Sans"/>
              <a:ea typeface="Open Sans"/>
              <a:cs typeface="Open Sans"/>
              <a:sym typeface="Open Sans"/>
            </a:endParaRPr>
          </a:p>
          <a:p>
            <a:pPr indent="0" lvl="0" marL="0" rtl="0" algn="l">
              <a:spcBef>
                <a:spcPts val="0"/>
              </a:spcBef>
              <a:spcAft>
                <a:spcPts val="0"/>
              </a:spcAft>
              <a:buNone/>
            </a:pPr>
            <a:r>
              <a:rPr lang="en-US" sz="1500">
                <a:solidFill>
                  <a:schemeClr val="dk1"/>
                </a:solidFill>
                <a:latin typeface="Open Sans"/>
                <a:ea typeface="Open Sans"/>
                <a:cs typeface="Open Sans"/>
                <a:sym typeface="Open Sans"/>
              </a:rPr>
              <a:t>Increased pressure on franchise marketing teams to allocate budget to what drives the most conversions </a:t>
            </a:r>
            <a:endParaRPr sz="1500">
              <a:solidFill>
                <a:schemeClr val="dk1"/>
              </a:solidFill>
              <a:latin typeface="Open Sans"/>
              <a:ea typeface="Open Sans"/>
              <a:cs typeface="Open Sans"/>
              <a:sym typeface="Open Sans"/>
            </a:endParaRPr>
          </a:p>
        </p:txBody>
      </p:sp>
      <p:grpSp>
        <p:nvGrpSpPr>
          <p:cNvPr id="995" name="Google Shape;995;p218"/>
          <p:cNvGrpSpPr/>
          <p:nvPr/>
        </p:nvGrpSpPr>
        <p:grpSpPr>
          <a:xfrm>
            <a:off x="8514725" y="2118275"/>
            <a:ext cx="324000" cy="316700"/>
            <a:chOff x="4395100" y="1512750"/>
            <a:chExt cx="324000" cy="316700"/>
          </a:xfrm>
        </p:grpSpPr>
        <p:sp>
          <p:nvSpPr>
            <p:cNvPr id="996" name="Google Shape;996;p218"/>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18"/>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218"/>
          <p:cNvGrpSpPr/>
          <p:nvPr/>
        </p:nvGrpSpPr>
        <p:grpSpPr>
          <a:xfrm>
            <a:off x="8514725" y="3031500"/>
            <a:ext cx="324000" cy="316700"/>
            <a:chOff x="4395100" y="1512750"/>
            <a:chExt cx="324000" cy="316700"/>
          </a:xfrm>
        </p:grpSpPr>
        <p:sp>
          <p:nvSpPr>
            <p:cNvPr id="999" name="Google Shape;999;p218"/>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18"/>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1" name="Google Shape;1001;p218"/>
          <p:cNvGrpSpPr/>
          <p:nvPr/>
        </p:nvGrpSpPr>
        <p:grpSpPr>
          <a:xfrm>
            <a:off x="8514725" y="3522050"/>
            <a:ext cx="324000" cy="316700"/>
            <a:chOff x="4395100" y="1512750"/>
            <a:chExt cx="324000" cy="316700"/>
          </a:xfrm>
        </p:grpSpPr>
        <p:sp>
          <p:nvSpPr>
            <p:cNvPr id="1002" name="Google Shape;1002;p218"/>
            <p:cNvSpPr/>
            <p:nvPr/>
          </p:nvSpPr>
          <p:spPr>
            <a:xfrm>
              <a:off x="4456300" y="1557350"/>
              <a:ext cx="262800" cy="27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18"/>
            <p:cNvSpPr/>
            <p:nvPr/>
          </p:nvSpPr>
          <p:spPr>
            <a:xfrm>
              <a:off x="4395100" y="1512750"/>
              <a:ext cx="262800" cy="272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219"/>
          <p:cNvSpPr txBox="1"/>
          <p:nvPr>
            <p:ph idx="4294967295" type="title"/>
          </p:nvPr>
        </p:nvSpPr>
        <p:spPr>
          <a:xfrm>
            <a:off x="762000" y="327600"/>
            <a:ext cx="11430000" cy="1249800"/>
          </a:xfrm>
          <a:prstGeom prst="rect">
            <a:avLst/>
          </a:prstGeom>
          <a:noFill/>
          <a:ln>
            <a:noFill/>
          </a:ln>
        </p:spPr>
        <p:txBody>
          <a:bodyPr anchorCtr="0" anchor="t" bIns="0" lIns="0" spcFirstLastPara="1" rIns="0" wrap="square" tIns="100575">
            <a:noAutofit/>
          </a:bodyPr>
          <a:lstStyle/>
          <a:p>
            <a:pPr indent="0" lvl="0" marL="0" rtl="0" algn="l">
              <a:lnSpc>
                <a:spcPct val="100000"/>
              </a:lnSpc>
              <a:spcBef>
                <a:spcPts val="0"/>
              </a:spcBef>
              <a:spcAft>
                <a:spcPts val="0"/>
              </a:spcAft>
              <a:buSzPts val="1800"/>
              <a:buNone/>
            </a:pPr>
            <a:r>
              <a:rPr lang="en-US" sz="3000"/>
              <a:t>Calls Are Critical Touchpoints for Most Industries </a:t>
            </a:r>
            <a:endParaRPr sz="3000">
              <a:solidFill>
                <a:schemeClr val="accent1"/>
              </a:solidFill>
              <a:latin typeface="Montserrat"/>
              <a:ea typeface="Montserrat"/>
              <a:cs typeface="Montserrat"/>
              <a:sym typeface="Montserrat"/>
            </a:endParaRPr>
          </a:p>
        </p:txBody>
      </p:sp>
      <p:graphicFrame>
        <p:nvGraphicFramePr>
          <p:cNvPr id="1009" name="Google Shape;1009;p219"/>
          <p:cNvGraphicFramePr/>
          <p:nvPr/>
        </p:nvGraphicFramePr>
        <p:xfrm>
          <a:off x="3940008" y="1809991"/>
          <a:ext cx="3000000" cy="3000000"/>
        </p:xfrm>
        <a:graphic>
          <a:graphicData uri="http://schemas.openxmlformats.org/drawingml/2006/table">
            <a:tbl>
              <a:tblPr>
                <a:noFill/>
                <a:tableStyleId>{B65905EB-0BB0-4BD4-9226-E7FBD6BB54AB}</a:tableStyleId>
              </a:tblPr>
              <a:tblGrid>
                <a:gridCol w="1170425"/>
                <a:gridCol w="1025875"/>
                <a:gridCol w="1315000"/>
                <a:gridCol w="1312600"/>
                <a:gridCol w="1028300"/>
                <a:gridCol w="1359700"/>
              </a:tblGrid>
              <a:tr h="1085100">
                <a:tc gridSpan="2">
                  <a:txBody>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AUTO SERVICE</a:t>
                      </a:r>
                      <a:endParaRPr b="1" sz="10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69%</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appointments </a:t>
                      </a:r>
                      <a:r>
                        <a:rPr lang="en-US" sz="1600">
                          <a:solidFill>
                            <a:schemeClr val="dk1"/>
                          </a:solidFill>
                          <a:latin typeface="Montserrat"/>
                          <a:ea typeface="Montserrat"/>
                          <a:cs typeface="Montserrat"/>
                          <a:sym typeface="Montserrat"/>
                        </a:rPr>
                        <a:t>booked by call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Cox Automotive</a:t>
                      </a:r>
                      <a:endParaRPr b="1">
                        <a:solidFill>
                          <a:schemeClr val="dk1"/>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HEALTHCARE</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88%</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call to book appointments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Sequence</a:t>
                      </a:r>
                      <a:endParaRPr b="1">
                        <a:solidFill>
                          <a:schemeClr val="dk1"/>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HOME SERVICES</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31%</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call to book after searching online</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Google</a:t>
                      </a:r>
                      <a:endParaRPr b="1" sz="1600">
                        <a:solidFill>
                          <a:srgbClr val="003A49"/>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r>
              <a:tr h="1413925">
                <a:tc gridSpan="2">
                  <a:txBody>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dk1"/>
                          </a:solidFill>
                          <a:latin typeface="Montserrat"/>
                          <a:ea typeface="Montserrat"/>
                          <a:cs typeface="Montserrat"/>
                          <a:sym typeface="Montserrat"/>
                        </a:rPr>
                        <a:t>BANKING</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21%</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call to buy after searching online</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Google</a:t>
                      </a:r>
                      <a:endParaRPr b="1">
                        <a:solidFill>
                          <a:schemeClr val="dk1"/>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dk1"/>
                          </a:solidFill>
                          <a:latin typeface="Montserrat"/>
                          <a:ea typeface="Montserrat"/>
                          <a:cs typeface="Montserrat"/>
                          <a:sym typeface="Montserrat"/>
                        </a:rPr>
                        <a:t>INSURANCE</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38%</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call to buy after searching online</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Google</a:t>
                      </a:r>
                      <a:endParaRPr b="1">
                        <a:solidFill>
                          <a:srgbClr val="003A49"/>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dk1"/>
                          </a:solidFill>
                          <a:latin typeface="Montserrat"/>
                          <a:ea typeface="Montserrat"/>
                          <a:cs typeface="Montserrat"/>
                          <a:sym typeface="Montserrat"/>
                        </a:rPr>
                        <a:t>LEGAL</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66%</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contact prospective attorneys by calling</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FindLaw</a:t>
                      </a:r>
                      <a:endParaRPr b="1">
                        <a:solidFill>
                          <a:srgbClr val="003A49"/>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r>
              <a:tr h="1288200">
                <a:tc gridSpan="2">
                  <a:txBody>
                    <a:bodyPr/>
                    <a:lstStyle/>
                    <a:p>
                      <a:pPr indent="0" lvl="0" marL="0" rtl="0" algn="ctr">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MORTGAGES</a:t>
                      </a:r>
                      <a:endParaRPr b="1">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US" sz="2600">
                          <a:solidFill>
                            <a:schemeClr val="accent1"/>
                          </a:solidFill>
                          <a:latin typeface="Montserrat"/>
                          <a:ea typeface="Montserrat"/>
                          <a:cs typeface="Montserrat"/>
                          <a:sym typeface="Montserrat"/>
                        </a:rPr>
                        <a:t>45%</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US" sz="1600">
                          <a:solidFill>
                            <a:schemeClr val="dk1"/>
                          </a:solidFill>
                          <a:latin typeface="Montserrat"/>
                          <a:ea typeface="Montserrat"/>
                          <a:cs typeface="Montserrat"/>
                          <a:sym typeface="Montserrat"/>
                        </a:rPr>
                        <a:t>call to research </a:t>
                      </a:r>
                      <a:br>
                        <a:rPr lang="en-US" sz="1600">
                          <a:solidFill>
                            <a:schemeClr val="dk1"/>
                          </a:solidFill>
                          <a:latin typeface="Montserrat"/>
                          <a:ea typeface="Montserrat"/>
                          <a:cs typeface="Montserrat"/>
                          <a:sym typeface="Montserrat"/>
                        </a:rPr>
                      </a:br>
                      <a:r>
                        <a:rPr lang="en-US" sz="1600">
                          <a:solidFill>
                            <a:schemeClr val="dk1"/>
                          </a:solidFill>
                          <a:latin typeface="Montserrat"/>
                          <a:ea typeface="Montserrat"/>
                          <a:cs typeface="Montserrat"/>
                          <a:sym typeface="Montserrat"/>
                        </a:rPr>
                        <a:t>or buy</a:t>
                      </a:r>
                      <a:endParaRPr sz="160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i="1" lang="en-US" sz="1000">
                          <a:solidFill>
                            <a:srgbClr val="9E9E9E"/>
                          </a:solidFill>
                          <a:latin typeface="Montserrat"/>
                          <a:ea typeface="Montserrat"/>
                          <a:cs typeface="Montserrat"/>
                          <a:sym typeface="Montserrat"/>
                        </a:rPr>
                        <a:t>Source: Bain &amp; Co</a:t>
                      </a:r>
                      <a:endParaRPr b="1">
                        <a:solidFill>
                          <a:schemeClr val="dk1"/>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dk1"/>
                          </a:solidFill>
                          <a:latin typeface="Montserrat"/>
                          <a:ea typeface="Montserrat"/>
                          <a:cs typeface="Montserrat"/>
                          <a:sym typeface="Montserrat"/>
                        </a:rPr>
                        <a:t>SENIOR CARE</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70%</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of consumers </a:t>
                      </a:r>
                      <a:br>
                        <a:rPr lang="en-US" sz="1600">
                          <a:solidFill>
                            <a:schemeClr val="dk1"/>
                          </a:solidFill>
                          <a:latin typeface="Montserrat"/>
                          <a:ea typeface="Montserrat"/>
                          <a:cs typeface="Montserrat"/>
                          <a:sym typeface="Montserrat"/>
                        </a:rPr>
                      </a:br>
                      <a:r>
                        <a:rPr lang="en-US" sz="1600">
                          <a:solidFill>
                            <a:schemeClr val="dk1"/>
                          </a:solidFill>
                          <a:latin typeface="Montserrat"/>
                          <a:ea typeface="Montserrat"/>
                          <a:cs typeface="Montserrat"/>
                          <a:sym typeface="Montserrat"/>
                        </a:rPr>
                        <a:t>convert by calling</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Invoca</a:t>
                      </a:r>
                      <a:endParaRPr b="1">
                        <a:solidFill>
                          <a:srgbClr val="003A49"/>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a:solidFill>
                            <a:schemeClr val="dk1"/>
                          </a:solidFill>
                          <a:latin typeface="Montserrat"/>
                          <a:ea typeface="Montserrat"/>
                          <a:cs typeface="Montserrat"/>
                          <a:sym typeface="Montserrat"/>
                        </a:rPr>
                        <a:t>TELECOM</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US" sz="2600">
                          <a:solidFill>
                            <a:schemeClr val="accent1"/>
                          </a:solidFill>
                          <a:latin typeface="Montserrat"/>
                          <a:ea typeface="Montserrat"/>
                          <a:cs typeface="Montserrat"/>
                          <a:sym typeface="Montserrat"/>
                        </a:rPr>
                        <a:t>32%</a:t>
                      </a:r>
                      <a:endParaRPr b="1" sz="2600">
                        <a:solidFill>
                          <a:schemeClr val="accent1"/>
                        </a:solidFill>
                        <a:latin typeface="Montserrat"/>
                        <a:ea typeface="Montserrat"/>
                        <a:cs typeface="Montserrat"/>
                        <a:sym typeface="Montserrat"/>
                      </a:endParaRPr>
                    </a:p>
                    <a:p>
                      <a:pPr indent="0" lvl="0" marL="0" rtl="0" algn="ctr">
                        <a:spcBef>
                          <a:spcPts val="0"/>
                        </a:spcBef>
                        <a:spcAft>
                          <a:spcPts val="0"/>
                        </a:spcAft>
                        <a:buNone/>
                      </a:pPr>
                      <a:r>
                        <a:rPr lang="en-US" sz="1600">
                          <a:solidFill>
                            <a:schemeClr val="dk1"/>
                          </a:solidFill>
                          <a:latin typeface="Montserrat"/>
                          <a:ea typeface="Montserrat"/>
                          <a:cs typeface="Montserrat"/>
                          <a:sym typeface="Montserrat"/>
                        </a:rPr>
                        <a:t>call to purchase </a:t>
                      </a:r>
                      <a:br>
                        <a:rPr lang="en-US" sz="1600">
                          <a:solidFill>
                            <a:schemeClr val="dk1"/>
                          </a:solidFill>
                          <a:latin typeface="Montserrat"/>
                          <a:ea typeface="Montserrat"/>
                          <a:cs typeface="Montserrat"/>
                          <a:sym typeface="Montserrat"/>
                        </a:rPr>
                      </a:br>
                      <a:r>
                        <a:rPr lang="en-US" sz="1600">
                          <a:solidFill>
                            <a:schemeClr val="dk1"/>
                          </a:solidFill>
                          <a:latin typeface="Montserrat"/>
                          <a:ea typeface="Montserrat"/>
                          <a:cs typeface="Montserrat"/>
                          <a:sym typeface="Montserrat"/>
                        </a:rPr>
                        <a:t>after online search</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i="1" lang="en-US" sz="1000">
                          <a:solidFill>
                            <a:srgbClr val="9E9E9E"/>
                          </a:solidFill>
                          <a:latin typeface="Montserrat"/>
                          <a:ea typeface="Montserrat"/>
                          <a:cs typeface="Montserrat"/>
                          <a:sym typeface="Montserrat"/>
                        </a:rPr>
                        <a:t>Source: Google</a:t>
                      </a:r>
                      <a:endParaRPr b="1">
                        <a:solidFill>
                          <a:srgbClr val="003A49"/>
                        </a:solidFill>
                        <a:latin typeface="Montserrat"/>
                        <a:ea typeface="Montserrat"/>
                        <a:cs typeface="Montserrat"/>
                        <a:sym typeface="Montserrat"/>
                      </a:endParaRPr>
                    </a:p>
                  </a:txBody>
                  <a:tcPr marT="45725" marB="45725" marR="91475" marL="9147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hMerge="1"/>
              </a:tr>
            </a:tbl>
          </a:graphicData>
        </a:graphic>
      </p:graphicFrame>
      <p:pic>
        <p:nvPicPr>
          <p:cNvPr id="1010" name="Google Shape;1010;p219"/>
          <p:cNvPicPr preferRelativeResize="0"/>
          <p:nvPr/>
        </p:nvPicPr>
        <p:blipFill rotWithShape="1">
          <a:blip r:embed="rId3">
            <a:alphaModFix/>
          </a:blip>
          <a:srcRect b="0" l="0" r="0" t="0"/>
          <a:stretch/>
        </p:blipFill>
        <p:spPr>
          <a:xfrm>
            <a:off x="1045300" y="1856100"/>
            <a:ext cx="2020824" cy="3997907"/>
          </a:xfrm>
          <a:prstGeom prst="rect">
            <a:avLst/>
          </a:prstGeom>
          <a:noFill/>
          <a:ln>
            <a:noFill/>
          </a:ln>
        </p:spPr>
      </p:pic>
      <p:sp>
        <p:nvSpPr>
          <p:cNvPr id="1011" name="Google Shape;1011;p219"/>
          <p:cNvSpPr/>
          <p:nvPr/>
        </p:nvSpPr>
        <p:spPr>
          <a:xfrm>
            <a:off x="3940000" y="1714501"/>
            <a:ext cx="2295300" cy="1503300"/>
          </a:xfrm>
          <a:prstGeom prst="rect">
            <a:avLst/>
          </a:pr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19"/>
          <p:cNvSpPr/>
          <p:nvPr/>
        </p:nvSpPr>
        <p:spPr>
          <a:xfrm>
            <a:off x="6402325" y="1714501"/>
            <a:ext cx="2295300" cy="15033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19"/>
          <p:cNvSpPr/>
          <p:nvPr/>
        </p:nvSpPr>
        <p:spPr>
          <a:xfrm>
            <a:off x="8864650" y="1714501"/>
            <a:ext cx="2295300" cy="1503300"/>
          </a:xfrm>
          <a:prstGeom prst="rect">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19"/>
          <p:cNvSpPr/>
          <p:nvPr/>
        </p:nvSpPr>
        <p:spPr>
          <a:xfrm>
            <a:off x="3935975" y="3325148"/>
            <a:ext cx="2295300" cy="15033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19"/>
          <p:cNvSpPr/>
          <p:nvPr/>
        </p:nvSpPr>
        <p:spPr>
          <a:xfrm>
            <a:off x="6398300" y="3325148"/>
            <a:ext cx="2295300" cy="1503300"/>
          </a:xfrm>
          <a:prstGeom prst="rect">
            <a:avLst/>
          </a:prstGeom>
          <a:noFill/>
          <a:ln cap="flat" cmpd="sng" w="1905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19"/>
          <p:cNvSpPr/>
          <p:nvPr/>
        </p:nvSpPr>
        <p:spPr>
          <a:xfrm>
            <a:off x="8860625" y="3325148"/>
            <a:ext cx="2295300" cy="1503300"/>
          </a:xfrm>
          <a:prstGeom prst="rect">
            <a:avLst/>
          </a:prstGeom>
          <a:noFill/>
          <a:ln cap="flat" cmpd="sng" w="19050">
            <a:solidFill>
              <a:srgbClr val="04AE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19"/>
          <p:cNvSpPr/>
          <p:nvPr/>
        </p:nvSpPr>
        <p:spPr>
          <a:xfrm>
            <a:off x="3935975" y="4935801"/>
            <a:ext cx="2295300" cy="1503300"/>
          </a:xfrm>
          <a:prstGeom prst="rect">
            <a:avLst/>
          </a:prstGeom>
          <a:noFill/>
          <a:ln cap="flat" cmpd="sng" w="1905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19"/>
          <p:cNvSpPr/>
          <p:nvPr/>
        </p:nvSpPr>
        <p:spPr>
          <a:xfrm>
            <a:off x="6398300" y="4935801"/>
            <a:ext cx="2295300" cy="15033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19"/>
          <p:cNvSpPr/>
          <p:nvPr/>
        </p:nvSpPr>
        <p:spPr>
          <a:xfrm>
            <a:off x="8860625" y="4935801"/>
            <a:ext cx="2295300" cy="1503300"/>
          </a:xfrm>
          <a:prstGeom prst="rect">
            <a:avLst/>
          </a:prstGeom>
          <a:noFill/>
          <a:ln cap="flat" cmpd="sng" w="19050">
            <a:solidFill>
              <a:srgbClr val="02B3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220"/>
          <p:cNvSpPr txBox="1"/>
          <p:nvPr>
            <p:ph type="title"/>
          </p:nvPr>
        </p:nvSpPr>
        <p:spPr>
          <a:xfrm>
            <a:off x="409050" y="2637550"/>
            <a:ext cx="11261700" cy="246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sz="3600">
                <a:solidFill>
                  <a:schemeClr val="accent6"/>
                </a:solidFill>
              </a:rPr>
              <a:t>HOW IT WORKS:</a:t>
            </a:r>
            <a:endParaRPr sz="3600">
              <a:solidFill>
                <a:schemeClr val="accent6"/>
              </a:solidFill>
            </a:endParaRPr>
          </a:p>
          <a:p>
            <a:pPr indent="0" lvl="0" marL="0" rtl="0" algn="ctr">
              <a:spcBef>
                <a:spcPts val="0"/>
              </a:spcBef>
              <a:spcAft>
                <a:spcPts val="0"/>
              </a:spcAft>
              <a:buNone/>
            </a:pPr>
            <a:r>
              <a:rPr lang="en-US" sz="4800"/>
              <a:t>Active</a:t>
            </a:r>
            <a:r>
              <a:rPr lang="en-US" sz="4800"/>
              <a:t> Conversation </a:t>
            </a:r>
            <a:br>
              <a:rPr lang="en-US" sz="4800"/>
            </a:br>
            <a:r>
              <a:rPr lang="en-US" sz="4800"/>
              <a:t>Intelligence </a:t>
            </a:r>
            <a:endParaRPr sz="4800"/>
          </a:p>
        </p:txBody>
      </p:sp>
      <p:grpSp>
        <p:nvGrpSpPr>
          <p:cNvPr id="1026" name="Google Shape;1026;p220"/>
          <p:cNvGrpSpPr/>
          <p:nvPr/>
        </p:nvGrpSpPr>
        <p:grpSpPr>
          <a:xfrm rot="10800000">
            <a:off x="8782910" y="-2057462"/>
            <a:ext cx="3949119" cy="3981579"/>
            <a:chOff x="1093014" y="2426304"/>
            <a:chExt cx="1721049" cy="1735195"/>
          </a:xfrm>
        </p:grpSpPr>
        <p:sp>
          <p:nvSpPr>
            <p:cNvPr id="1027" name="Google Shape;1027;p220"/>
            <p:cNvSpPr/>
            <p:nvPr/>
          </p:nvSpPr>
          <p:spPr>
            <a:xfrm>
              <a:off x="1323963" y="2426304"/>
              <a:ext cx="1490100" cy="1490100"/>
            </a:xfrm>
            <a:prstGeom prst="ellipse">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28" name="Google Shape;1028;p220"/>
            <p:cNvSpPr/>
            <p:nvPr/>
          </p:nvSpPr>
          <p:spPr>
            <a:xfrm>
              <a:off x="1093014" y="2671399"/>
              <a:ext cx="1490100" cy="1490100"/>
            </a:xfrm>
            <a:prstGeom prst="ellipse">
              <a:avLst/>
            </a:prstGeom>
            <a:noFill/>
            <a:ln cap="flat" cmpd="sng" w="12700">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029" name="Google Shape;1029;p220"/>
          <p:cNvGrpSpPr/>
          <p:nvPr/>
        </p:nvGrpSpPr>
        <p:grpSpPr>
          <a:xfrm>
            <a:off x="-3800425" y="3876667"/>
            <a:ext cx="7105599" cy="7194522"/>
            <a:chOff x="6912429" y="3171371"/>
            <a:chExt cx="3189514" cy="3229429"/>
          </a:xfrm>
        </p:grpSpPr>
        <p:sp>
          <p:nvSpPr>
            <p:cNvPr id="1030" name="Google Shape;1030;p220"/>
            <p:cNvSpPr/>
            <p:nvPr/>
          </p:nvSpPr>
          <p:spPr>
            <a:xfrm flipH="1">
              <a:off x="7130143" y="3171371"/>
              <a:ext cx="2971800" cy="2971800"/>
            </a:xfrm>
            <a:prstGeom prst="pie">
              <a:avLst>
                <a:gd fmla="val 10799706" name="adj1"/>
                <a:gd fmla="val 16202701" name="adj2"/>
              </a:avLst>
            </a:prstGeom>
            <a:solidFill>
              <a:schemeClr val="accent6"/>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31" name="Google Shape;1031;p220"/>
            <p:cNvSpPr/>
            <p:nvPr/>
          </p:nvSpPr>
          <p:spPr>
            <a:xfrm flipH="1">
              <a:off x="6912429" y="3429000"/>
              <a:ext cx="2971800" cy="2971800"/>
            </a:xfrm>
            <a:prstGeom prst="pie">
              <a:avLst>
                <a:gd fmla="val 10799706" name="adj1"/>
                <a:gd fmla="val 16202701" name="adj2"/>
              </a:avLst>
            </a:prstGeom>
            <a:noFill/>
            <a:ln cap="flat" cmpd="sng" w="12700">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221"/>
          <p:cNvSpPr/>
          <p:nvPr/>
        </p:nvSpPr>
        <p:spPr>
          <a:xfrm>
            <a:off x="5903844" y="0"/>
            <a:ext cx="6288156" cy="6858098"/>
          </a:xfrm>
          <a:custGeom>
            <a:rect b="b" l="l" r="r" t="t"/>
            <a:pathLst>
              <a:path extrusionOk="0" h="6858098" w="6288156">
                <a:moveTo>
                  <a:pt x="0" y="0"/>
                </a:moveTo>
                <a:lnTo>
                  <a:pt x="6288156" y="0"/>
                </a:lnTo>
                <a:lnTo>
                  <a:pt x="6288156" y="6858000"/>
                </a:lnTo>
                <a:lnTo>
                  <a:pt x="308113" y="6858000"/>
                </a:lnTo>
                <a:cubicBezTo>
                  <a:pt x="315292" y="6866282"/>
                  <a:pt x="649358" y="6351103"/>
                  <a:pt x="626167" y="6351104"/>
                </a:cubicBezTo>
                <a:cubicBezTo>
                  <a:pt x="622855" y="6341165"/>
                  <a:pt x="223631" y="5791200"/>
                  <a:pt x="218662" y="5784574"/>
                </a:cubicBezTo>
                <a:cubicBezTo>
                  <a:pt x="203753" y="5787887"/>
                  <a:pt x="621197" y="5019261"/>
                  <a:pt x="636106" y="5019261"/>
                </a:cubicBezTo>
                <a:cubicBezTo>
                  <a:pt x="634450" y="5030857"/>
                  <a:pt x="134180" y="4217504"/>
                  <a:pt x="139149" y="4234069"/>
                </a:cubicBezTo>
                <a:cubicBezTo>
                  <a:pt x="124241" y="4240695"/>
                  <a:pt x="495302" y="3427344"/>
                  <a:pt x="496958" y="3419061"/>
                </a:cubicBezTo>
                <a:cubicBezTo>
                  <a:pt x="498614" y="3420718"/>
                  <a:pt x="62949" y="2620617"/>
                  <a:pt x="59636" y="2584174"/>
                </a:cubicBezTo>
                <a:cubicBezTo>
                  <a:pt x="62949" y="2617304"/>
                  <a:pt x="602975" y="1437862"/>
                  <a:pt x="596349" y="1421296"/>
                </a:cubicBezTo>
                <a:cubicBezTo>
                  <a:pt x="606287" y="1434549"/>
                  <a:pt x="198783" y="473765"/>
                  <a:pt x="0" y="0"/>
                </a:cubicBezTo>
                <a:close/>
              </a:path>
            </a:pathLst>
          </a:custGeom>
          <a:solidFill>
            <a:srgbClr val="F5CADE">
              <a:alpha val="20784"/>
            </a:srgb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37" name="Google Shape;1037;p221"/>
          <p:cNvSpPr/>
          <p:nvPr/>
        </p:nvSpPr>
        <p:spPr>
          <a:xfrm>
            <a:off x="5903843" y="0"/>
            <a:ext cx="646044" cy="6858001"/>
          </a:xfrm>
          <a:custGeom>
            <a:rect b="b" l="l" r="r" t="t"/>
            <a:pathLst>
              <a:path extrusionOk="0" h="6897757" w="646044">
                <a:moveTo>
                  <a:pt x="0" y="0"/>
                </a:moveTo>
                <a:lnTo>
                  <a:pt x="596348" y="1451113"/>
                </a:lnTo>
                <a:lnTo>
                  <a:pt x="39757" y="2613991"/>
                </a:lnTo>
                <a:lnTo>
                  <a:pt x="516835" y="3419061"/>
                </a:lnTo>
                <a:lnTo>
                  <a:pt x="119270" y="4244009"/>
                </a:lnTo>
                <a:lnTo>
                  <a:pt x="636105" y="5009322"/>
                </a:lnTo>
                <a:lnTo>
                  <a:pt x="198783" y="5804452"/>
                </a:lnTo>
                <a:lnTo>
                  <a:pt x="646044" y="6370983"/>
                </a:lnTo>
                <a:lnTo>
                  <a:pt x="298174" y="6897757"/>
                </a:lnTo>
              </a:path>
            </a:pathLst>
          </a:custGeom>
          <a:noFill/>
          <a:ln cap="flat" cmpd="sng" w="25400">
            <a:solidFill>
              <a:schemeClr val="dk1"/>
            </a:solidFill>
            <a:prstDash val="lgDashDot"/>
            <a:bevel/>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ato"/>
              <a:ea typeface="Lato"/>
              <a:cs typeface="Lato"/>
              <a:sym typeface="Lato"/>
            </a:endParaRPr>
          </a:p>
        </p:txBody>
      </p:sp>
      <p:sp>
        <p:nvSpPr>
          <p:cNvPr id="1038" name="Google Shape;1038;p221"/>
          <p:cNvSpPr/>
          <p:nvPr/>
        </p:nvSpPr>
        <p:spPr>
          <a:xfrm>
            <a:off x="1451113" y="2415209"/>
            <a:ext cx="914400" cy="914400"/>
          </a:xfrm>
          <a:prstGeom prst="ellipse">
            <a:avLst/>
          </a:prstGeom>
          <a:solidFill>
            <a:schemeClr val="accent1">
              <a:alpha val="14901"/>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39" name="Google Shape;1039;p221"/>
          <p:cNvSpPr txBox="1"/>
          <p:nvPr/>
        </p:nvSpPr>
        <p:spPr>
          <a:xfrm>
            <a:off x="1451113" y="3329609"/>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Mobile</a:t>
            </a:r>
            <a:endParaRPr/>
          </a:p>
        </p:txBody>
      </p:sp>
      <p:grpSp>
        <p:nvGrpSpPr>
          <p:cNvPr id="1040" name="Google Shape;1040;p221"/>
          <p:cNvGrpSpPr/>
          <p:nvPr/>
        </p:nvGrpSpPr>
        <p:grpSpPr>
          <a:xfrm>
            <a:off x="2001505" y="2271091"/>
            <a:ext cx="288235" cy="288235"/>
            <a:chOff x="4834158" y="2186673"/>
            <a:chExt cx="288235" cy="288235"/>
          </a:xfrm>
        </p:grpSpPr>
        <p:sp>
          <p:nvSpPr>
            <p:cNvPr id="1041" name="Google Shape;1041;p221"/>
            <p:cNvSpPr/>
            <p:nvPr/>
          </p:nvSpPr>
          <p:spPr>
            <a:xfrm>
              <a:off x="4834158" y="2186673"/>
              <a:ext cx="288235" cy="288235"/>
            </a:xfrm>
            <a:prstGeom prst="ellipse">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42" name="Google Shape;1042;p221"/>
            <p:cNvSpPr/>
            <p:nvPr/>
          </p:nvSpPr>
          <p:spPr>
            <a:xfrm>
              <a:off x="4895979" y="2272007"/>
              <a:ext cx="164592" cy="117566"/>
            </a:xfrm>
            <a:custGeom>
              <a:rect b="b" l="l" r="r" t="t"/>
              <a:pathLst>
                <a:path extrusionOk="0" h="115" w="162">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sp>
        <p:nvSpPr>
          <p:cNvPr id="1043" name="Google Shape;1043;p221"/>
          <p:cNvSpPr/>
          <p:nvPr/>
        </p:nvSpPr>
        <p:spPr>
          <a:xfrm>
            <a:off x="1745594" y="2599359"/>
            <a:ext cx="325438" cy="546100"/>
          </a:xfrm>
          <a:custGeom>
            <a:rect b="b" l="l" r="r" t="t"/>
            <a:pathLst>
              <a:path extrusionOk="0" h="160" w="96">
                <a:moveTo>
                  <a:pt x="96" y="148"/>
                </a:moveTo>
                <a:cubicBezTo>
                  <a:pt x="96" y="12"/>
                  <a:pt x="96" y="12"/>
                  <a:pt x="96" y="12"/>
                </a:cubicBezTo>
                <a:cubicBezTo>
                  <a:pt x="96" y="6"/>
                  <a:pt x="91" y="0"/>
                  <a:pt x="84" y="0"/>
                </a:cubicBezTo>
                <a:cubicBezTo>
                  <a:pt x="12" y="0"/>
                  <a:pt x="12" y="0"/>
                  <a:pt x="12" y="0"/>
                </a:cubicBezTo>
                <a:cubicBezTo>
                  <a:pt x="6" y="0"/>
                  <a:pt x="0" y="6"/>
                  <a:pt x="0" y="12"/>
                </a:cubicBezTo>
                <a:cubicBezTo>
                  <a:pt x="0" y="148"/>
                  <a:pt x="0" y="148"/>
                  <a:pt x="0" y="148"/>
                </a:cubicBezTo>
                <a:cubicBezTo>
                  <a:pt x="0" y="154"/>
                  <a:pt x="6" y="160"/>
                  <a:pt x="12" y="160"/>
                </a:cubicBezTo>
                <a:cubicBezTo>
                  <a:pt x="84" y="160"/>
                  <a:pt x="84" y="160"/>
                  <a:pt x="84" y="160"/>
                </a:cubicBezTo>
                <a:cubicBezTo>
                  <a:pt x="91" y="160"/>
                  <a:pt x="96" y="154"/>
                  <a:pt x="96" y="148"/>
                </a:cubicBezTo>
                <a:close/>
                <a:moveTo>
                  <a:pt x="8" y="29"/>
                </a:moveTo>
                <a:cubicBezTo>
                  <a:pt x="88" y="29"/>
                  <a:pt x="88" y="29"/>
                  <a:pt x="88" y="29"/>
                </a:cubicBezTo>
                <a:cubicBezTo>
                  <a:pt x="88" y="120"/>
                  <a:pt x="88" y="120"/>
                  <a:pt x="88" y="120"/>
                </a:cubicBezTo>
                <a:cubicBezTo>
                  <a:pt x="8" y="120"/>
                  <a:pt x="8" y="120"/>
                  <a:pt x="8" y="120"/>
                </a:cubicBezTo>
                <a:lnTo>
                  <a:pt x="8" y="29"/>
                </a:lnTo>
                <a:close/>
                <a:moveTo>
                  <a:pt x="12" y="8"/>
                </a:moveTo>
                <a:cubicBezTo>
                  <a:pt x="84" y="8"/>
                  <a:pt x="84" y="8"/>
                  <a:pt x="84" y="8"/>
                </a:cubicBezTo>
                <a:cubicBezTo>
                  <a:pt x="86" y="8"/>
                  <a:pt x="88" y="10"/>
                  <a:pt x="88" y="12"/>
                </a:cubicBezTo>
                <a:cubicBezTo>
                  <a:pt x="88" y="21"/>
                  <a:pt x="88" y="21"/>
                  <a:pt x="88" y="21"/>
                </a:cubicBezTo>
                <a:cubicBezTo>
                  <a:pt x="8" y="21"/>
                  <a:pt x="8" y="21"/>
                  <a:pt x="8" y="21"/>
                </a:cubicBezTo>
                <a:cubicBezTo>
                  <a:pt x="8" y="12"/>
                  <a:pt x="8" y="12"/>
                  <a:pt x="8" y="12"/>
                </a:cubicBezTo>
                <a:cubicBezTo>
                  <a:pt x="8" y="10"/>
                  <a:pt x="10" y="8"/>
                  <a:pt x="12" y="8"/>
                </a:cubicBezTo>
                <a:close/>
                <a:moveTo>
                  <a:pt x="8" y="148"/>
                </a:moveTo>
                <a:cubicBezTo>
                  <a:pt x="8" y="128"/>
                  <a:pt x="8" y="128"/>
                  <a:pt x="8" y="128"/>
                </a:cubicBezTo>
                <a:cubicBezTo>
                  <a:pt x="88" y="128"/>
                  <a:pt x="88" y="128"/>
                  <a:pt x="88" y="128"/>
                </a:cubicBezTo>
                <a:cubicBezTo>
                  <a:pt x="88" y="148"/>
                  <a:pt x="88" y="148"/>
                  <a:pt x="88" y="148"/>
                </a:cubicBezTo>
                <a:cubicBezTo>
                  <a:pt x="88" y="150"/>
                  <a:pt x="86" y="152"/>
                  <a:pt x="84" y="152"/>
                </a:cubicBezTo>
                <a:cubicBezTo>
                  <a:pt x="12" y="152"/>
                  <a:pt x="12" y="152"/>
                  <a:pt x="12" y="152"/>
                </a:cubicBezTo>
                <a:cubicBezTo>
                  <a:pt x="10" y="152"/>
                  <a:pt x="8" y="150"/>
                  <a:pt x="8" y="148"/>
                </a:cubicBezTo>
                <a:close/>
                <a:moveTo>
                  <a:pt x="56" y="136"/>
                </a:moveTo>
                <a:cubicBezTo>
                  <a:pt x="40" y="136"/>
                  <a:pt x="40" y="136"/>
                  <a:pt x="40" y="136"/>
                </a:cubicBezTo>
                <a:cubicBezTo>
                  <a:pt x="38" y="136"/>
                  <a:pt x="36" y="138"/>
                  <a:pt x="36" y="140"/>
                </a:cubicBezTo>
                <a:cubicBezTo>
                  <a:pt x="36" y="142"/>
                  <a:pt x="38" y="144"/>
                  <a:pt x="40" y="144"/>
                </a:cubicBezTo>
                <a:cubicBezTo>
                  <a:pt x="56" y="144"/>
                  <a:pt x="56" y="144"/>
                  <a:pt x="56" y="144"/>
                </a:cubicBezTo>
                <a:cubicBezTo>
                  <a:pt x="59" y="144"/>
                  <a:pt x="60" y="142"/>
                  <a:pt x="60" y="140"/>
                </a:cubicBezTo>
                <a:cubicBezTo>
                  <a:pt x="60" y="138"/>
                  <a:pt x="59" y="136"/>
                  <a:pt x="56" y="1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1044" name="Google Shape;1044;p221"/>
          <p:cNvSpPr/>
          <p:nvPr/>
        </p:nvSpPr>
        <p:spPr>
          <a:xfrm>
            <a:off x="2792896" y="2415209"/>
            <a:ext cx="914400" cy="914400"/>
          </a:xfrm>
          <a:prstGeom prst="ellipse">
            <a:avLst/>
          </a:prstGeom>
          <a:solidFill>
            <a:schemeClr val="accent1">
              <a:alpha val="14901"/>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45" name="Google Shape;1045;p221"/>
          <p:cNvSpPr txBox="1"/>
          <p:nvPr/>
        </p:nvSpPr>
        <p:spPr>
          <a:xfrm>
            <a:off x="2792896" y="3329609"/>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Email</a:t>
            </a:r>
            <a:endParaRPr/>
          </a:p>
        </p:txBody>
      </p:sp>
      <p:grpSp>
        <p:nvGrpSpPr>
          <p:cNvPr id="1046" name="Google Shape;1046;p221"/>
          <p:cNvGrpSpPr/>
          <p:nvPr/>
        </p:nvGrpSpPr>
        <p:grpSpPr>
          <a:xfrm>
            <a:off x="3343288" y="2271091"/>
            <a:ext cx="288235" cy="288235"/>
            <a:chOff x="4834158" y="2186673"/>
            <a:chExt cx="288235" cy="288235"/>
          </a:xfrm>
        </p:grpSpPr>
        <p:sp>
          <p:nvSpPr>
            <p:cNvPr id="1047" name="Google Shape;1047;p221"/>
            <p:cNvSpPr/>
            <p:nvPr/>
          </p:nvSpPr>
          <p:spPr>
            <a:xfrm>
              <a:off x="4834158" y="2186673"/>
              <a:ext cx="288235" cy="288235"/>
            </a:xfrm>
            <a:prstGeom prst="ellipse">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48" name="Google Shape;1048;p221"/>
            <p:cNvSpPr/>
            <p:nvPr/>
          </p:nvSpPr>
          <p:spPr>
            <a:xfrm>
              <a:off x="4895979" y="2272007"/>
              <a:ext cx="164592" cy="117566"/>
            </a:xfrm>
            <a:custGeom>
              <a:rect b="b" l="l" r="r" t="t"/>
              <a:pathLst>
                <a:path extrusionOk="0" h="115" w="162">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sp>
        <p:nvSpPr>
          <p:cNvPr id="1049" name="Google Shape;1049;p221"/>
          <p:cNvSpPr/>
          <p:nvPr/>
        </p:nvSpPr>
        <p:spPr>
          <a:xfrm>
            <a:off x="4001777" y="2415209"/>
            <a:ext cx="914400" cy="914400"/>
          </a:xfrm>
          <a:prstGeom prst="ellipse">
            <a:avLst/>
          </a:prstGeom>
          <a:solidFill>
            <a:schemeClr val="accent1">
              <a:alpha val="14901"/>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50" name="Google Shape;1050;p221"/>
          <p:cNvSpPr txBox="1"/>
          <p:nvPr/>
        </p:nvSpPr>
        <p:spPr>
          <a:xfrm>
            <a:off x="4001777" y="3329609"/>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Search</a:t>
            </a:r>
            <a:endParaRPr/>
          </a:p>
        </p:txBody>
      </p:sp>
      <p:grpSp>
        <p:nvGrpSpPr>
          <p:cNvPr id="1051" name="Google Shape;1051;p221"/>
          <p:cNvGrpSpPr/>
          <p:nvPr/>
        </p:nvGrpSpPr>
        <p:grpSpPr>
          <a:xfrm>
            <a:off x="4552169" y="2271091"/>
            <a:ext cx="288235" cy="288235"/>
            <a:chOff x="4834158" y="2186673"/>
            <a:chExt cx="288235" cy="288235"/>
          </a:xfrm>
        </p:grpSpPr>
        <p:sp>
          <p:nvSpPr>
            <p:cNvPr id="1052" name="Google Shape;1052;p221"/>
            <p:cNvSpPr/>
            <p:nvPr/>
          </p:nvSpPr>
          <p:spPr>
            <a:xfrm>
              <a:off x="4834158" y="2186673"/>
              <a:ext cx="288235" cy="288235"/>
            </a:xfrm>
            <a:prstGeom prst="ellipse">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53" name="Google Shape;1053;p221"/>
            <p:cNvSpPr/>
            <p:nvPr/>
          </p:nvSpPr>
          <p:spPr>
            <a:xfrm>
              <a:off x="4895979" y="2272007"/>
              <a:ext cx="164592" cy="117566"/>
            </a:xfrm>
            <a:custGeom>
              <a:rect b="b" l="l" r="r" t="t"/>
              <a:pathLst>
                <a:path extrusionOk="0" h="115" w="162">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sp>
        <p:nvSpPr>
          <p:cNvPr id="1054" name="Google Shape;1054;p221"/>
          <p:cNvSpPr/>
          <p:nvPr/>
        </p:nvSpPr>
        <p:spPr>
          <a:xfrm>
            <a:off x="2071032" y="4099892"/>
            <a:ext cx="914400" cy="914400"/>
          </a:xfrm>
          <a:prstGeom prst="ellipse">
            <a:avLst/>
          </a:prstGeom>
          <a:solidFill>
            <a:schemeClr val="accent1">
              <a:alpha val="14901"/>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55" name="Google Shape;1055;p221"/>
          <p:cNvSpPr txBox="1"/>
          <p:nvPr/>
        </p:nvSpPr>
        <p:spPr>
          <a:xfrm>
            <a:off x="2071032" y="5014292"/>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Social</a:t>
            </a:r>
            <a:endParaRPr/>
          </a:p>
        </p:txBody>
      </p:sp>
      <p:grpSp>
        <p:nvGrpSpPr>
          <p:cNvPr id="1056" name="Google Shape;1056;p221"/>
          <p:cNvGrpSpPr/>
          <p:nvPr/>
        </p:nvGrpSpPr>
        <p:grpSpPr>
          <a:xfrm>
            <a:off x="2621424" y="3955774"/>
            <a:ext cx="288235" cy="288235"/>
            <a:chOff x="4834158" y="2186673"/>
            <a:chExt cx="288235" cy="288235"/>
          </a:xfrm>
        </p:grpSpPr>
        <p:sp>
          <p:nvSpPr>
            <p:cNvPr id="1057" name="Google Shape;1057;p221"/>
            <p:cNvSpPr/>
            <p:nvPr/>
          </p:nvSpPr>
          <p:spPr>
            <a:xfrm>
              <a:off x="4834158" y="2186673"/>
              <a:ext cx="288235" cy="288235"/>
            </a:xfrm>
            <a:prstGeom prst="ellipse">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58" name="Google Shape;1058;p221"/>
            <p:cNvSpPr/>
            <p:nvPr/>
          </p:nvSpPr>
          <p:spPr>
            <a:xfrm>
              <a:off x="4895979" y="2272007"/>
              <a:ext cx="164592" cy="117566"/>
            </a:xfrm>
            <a:custGeom>
              <a:rect b="b" l="l" r="r" t="t"/>
              <a:pathLst>
                <a:path extrusionOk="0" h="115" w="162">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sp>
        <p:nvSpPr>
          <p:cNvPr id="1059" name="Google Shape;1059;p221"/>
          <p:cNvSpPr/>
          <p:nvPr/>
        </p:nvSpPr>
        <p:spPr>
          <a:xfrm>
            <a:off x="3412815" y="4099892"/>
            <a:ext cx="914400" cy="914400"/>
          </a:xfrm>
          <a:prstGeom prst="ellipse">
            <a:avLst/>
          </a:prstGeom>
          <a:solidFill>
            <a:schemeClr val="accent1">
              <a:alpha val="14901"/>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60" name="Google Shape;1060;p221"/>
          <p:cNvSpPr txBox="1"/>
          <p:nvPr/>
        </p:nvSpPr>
        <p:spPr>
          <a:xfrm>
            <a:off x="3412815" y="5014292"/>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Site</a:t>
            </a:r>
            <a:endParaRPr/>
          </a:p>
        </p:txBody>
      </p:sp>
      <p:grpSp>
        <p:nvGrpSpPr>
          <p:cNvPr id="1061" name="Google Shape;1061;p221"/>
          <p:cNvGrpSpPr/>
          <p:nvPr/>
        </p:nvGrpSpPr>
        <p:grpSpPr>
          <a:xfrm>
            <a:off x="3963207" y="3955774"/>
            <a:ext cx="288235" cy="288235"/>
            <a:chOff x="4834158" y="2186673"/>
            <a:chExt cx="288235" cy="288235"/>
          </a:xfrm>
        </p:grpSpPr>
        <p:sp>
          <p:nvSpPr>
            <p:cNvPr id="1062" name="Google Shape;1062;p221"/>
            <p:cNvSpPr/>
            <p:nvPr/>
          </p:nvSpPr>
          <p:spPr>
            <a:xfrm>
              <a:off x="4834158" y="2186673"/>
              <a:ext cx="288235" cy="288235"/>
            </a:xfrm>
            <a:prstGeom prst="ellipse">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63" name="Google Shape;1063;p221"/>
            <p:cNvSpPr/>
            <p:nvPr/>
          </p:nvSpPr>
          <p:spPr>
            <a:xfrm>
              <a:off x="4895979" y="2272007"/>
              <a:ext cx="164592" cy="117566"/>
            </a:xfrm>
            <a:custGeom>
              <a:rect b="b" l="l" r="r" t="t"/>
              <a:pathLst>
                <a:path extrusionOk="0" h="115" w="162">
                  <a:moveTo>
                    <a:pt x="159" y="12"/>
                  </a:moveTo>
                  <a:cubicBezTo>
                    <a:pt x="58" y="113"/>
                    <a:pt x="58" y="113"/>
                    <a:pt x="58" y="113"/>
                  </a:cubicBezTo>
                  <a:cubicBezTo>
                    <a:pt x="57" y="114"/>
                    <a:pt x="55" y="115"/>
                    <a:pt x="53" y="115"/>
                  </a:cubicBezTo>
                  <a:cubicBezTo>
                    <a:pt x="52" y="115"/>
                    <a:pt x="50" y="114"/>
                    <a:pt x="49" y="113"/>
                  </a:cubicBezTo>
                  <a:cubicBezTo>
                    <a:pt x="3" y="67"/>
                    <a:pt x="3" y="67"/>
                    <a:pt x="3" y="67"/>
                  </a:cubicBezTo>
                  <a:cubicBezTo>
                    <a:pt x="0" y="65"/>
                    <a:pt x="0" y="61"/>
                    <a:pt x="3" y="58"/>
                  </a:cubicBezTo>
                  <a:cubicBezTo>
                    <a:pt x="5" y="56"/>
                    <a:pt x="10" y="56"/>
                    <a:pt x="12" y="58"/>
                  </a:cubicBezTo>
                  <a:cubicBezTo>
                    <a:pt x="53" y="99"/>
                    <a:pt x="53" y="99"/>
                    <a:pt x="53" y="99"/>
                  </a:cubicBezTo>
                  <a:cubicBezTo>
                    <a:pt x="150" y="3"/>
                    <a:pt x="150" y="3"/>
                    <a:pt x="150" y="3"/>
                  </a:cubicBezTo>
                  <a:cubicBezTo>
                    <a:pt x="152" y="0"/>
                    <a:pt x="157" y="0"/>
                    <a:pt x="159" y="3"/>
                  </a:cubicBezTo>
                  <a:cubicBezTo>
                    <a:pt x="162" y="5"/>
                    <a:pt x="162" y="10"/>
                    <a:pt x="159"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grpSp>
      <p:sp>
        <p:nvSpPr>
          <p:cNvPr id="1064" name="Google Shape;1064;p221"/>
          <p:cNvSpPr txBox="1"/>
          <p:nvPr/>
        </p:nvSpPr>
        <p:spPr>
          <a:xfrm>
            <a:off x="1451114" y="1055181"/>
            <a:ext cx="3465064" cy="508848"/>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2400">
                <a:solidFill>
                  <a:schemeClr val="dk1"/>
                </a:solidFill>
                <a:latin typeface="Montserrat"/>
                <a:ea typeface="Montserrat"/>
                <a:cs typeface="Montserrat"/>
                <a:sym typeface="Montserrat"/>
              </a:rPr>
              <a:t>Digital</a:t>
            </a:r>
            <a:r>
              <a:rPr b="1" lang="en-US" sz="2400">
                <a:solidFill>
                  <a:schemeClr val="dk1"/>
                </a:solidFill>
                <a:latin typeface="Montserrat"/>
                <a:ea typeface="Montserrat"/>
                <a:cs typeface="Montserrat"/>
                <a:sym typeface="Montserrat"/>
              </a:rPr>
              <a:t> Channels</a:t>
            </a:r>
            <a:endParaRPr/>
          </a:p>
        </p:txBody>
      </p:sp>
      <p:sp>
        <p:nvSpPr>
          <p:cNvPr id="1065" name="Google Shape;1065;p221"/>
          <p:cNvSpPr txBox="1"/>
          <p:nvPr/>
        </p:nvSpPr>
        <p:spPr>
          <a:xfrm>
            <a:off x="7168006" y="1055181"/>
            <a:ext cx="3840197" cy="508848"/>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2400">
                <a:solidFill>
                  <a:schemeClr val="dk1"/>
                </a:solidFill>
                <a:latin typeface="Montserrat"/>
                <a:ea typeface="Montserrat"/>
                <a:cs typeface="Montserrat"/>
                <a:sym typeface="Montserrat"/>
              </a:rPr>
              <a:t>Contact Center</a:t>
            </a:r>
            <a:endParaRPr/>
          </a:p>
        </p:txBody>
      </p:sp>
      <p:sp>
        <p:nvSpPr>
          <p:cNvPr id="1066" name="Google Shape;1066;p221"/>
          <p:cNvSpPr/>
          <p:nvPr/>
        </p:nvSpPr>
        <p:spPr>
          <a:xfrm>
            <a:off x="5966792" y="-16563"/>
            <a:ext cx="646044" cy="6858001"/>
          </a:xfrm>
          <a:custGeom>
            <a:rect b="b" l="l" r="r" t="t"/>
            <a:pathLst>
              <a:path extrusionOk="0" h="6897757" w="646044">
                <a:moveTo>
                  <a:pt x="0" y="0"/>
                </a:moveTo>
                <a:lnTo>
                  <a:pt x="596348" y="1451113"/>
                </a:lnTo>
                <a:lnTo>
                  <a:pt x="39757" y="2613991"/>
                </a:lnTo>
                <a:lnTo>
                  <a:pt x="516835" y="3419061"/>
                </a:lnTo>
                <a:lnTo>
                  <a:pt x="119270" y="4244009"/>
                </a:lnTo>
                <a:lnTo>
                  <a:pt x="636105" y="5009322"/>
                </a:lnTo>
                <a:lnTo>
                  <a:pt x="198783" y="5804452"/>
                </a:lnTo>
                <a:lnTo>
                  <a:pt x="646044" y="6370983"/>
                </a:lnTo>
                <a:lnTo>
                  <a:pt x="298174" y="6897757"/>
                </a:lnTo>
              </a:path>
            </a:pathLst>
          </a:custGeom>
          <a:noFill/>
          <a:ln cap="flat" cmpd="sng" w="25400">
            <a:solidFill>
              <a:srgbClr val="B01226"/>
            </a:solidFill>
            <a:prstDash val="lgDashDot"/>
            <a:bevel/>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ato"/>
              <a:ea typeface="Lato"/>
              <a:cs typeface="Lato"/>
              <a:sym typeface="Lato"/>
            </a:endParaRPr>
          </a:p>
        </p:txBody>
      </p:sp>
      <p:sp>
        <p:nvSpPr>
          <p:cNvPr id="1067" name="Google Shape;1067;p221"/>
          <p:cNvSpPr/>
          <p:nvPr/>
        </p:nvSpPr>
        <p:spPr>
          <a:xfrm>
            <a:off x="2977046" y="2705722"/>
            <a:ext cx="546100" cy="333375"/>
          </a:xfrm>
          <a:custGeom>
            <a:rect b="b" l="l" r="r" t="t"/>
            <a:pathLst>
              <a:path extrusionOk="0" h="97" w="160">
                <a:moveTo>
                  <a:pt x="160" y="8"/>
                </a:moveTo>
                <a:cubicBezTo>
                  <a:pt x="160" y="4"/>
                  <a:pt x="156" y="0"/>
                  <a:pt x="152" y="0"/>
                </a:cubicBezTo>
                <a:cubicBezTo>
                  <a:pt x="152" y="0"/>
                  <a:pt x="152" y="0"/>
                  <a:pt x="152" y="0"/>
                </a:cubicBezTo>
                <a:cubicBezTo>
                  <a:pt x="8" y="0"/>
                  <a:pt x="8" y="0"/>
                  <a:pt x="8" y="0"/>
                </a:cubicBezTo>
                <a:cubicBezTo>
                  <a:pt x="6" y="0"/>
                  <a:pt x="4" y="1"/>
                  <a:pt x="2" y="3"/>
                </a:cubicBezTo>
                <a:cubicBezTo>
                  <a:pt x="1" y="4"/>
                  <a:pt x="0" y="6"/>
                  <a:pt x="0" y="8"/>
                </a:cubicBezTo>
                <a:cubicBezTo>
                  <a:pt x="0" y="89"/>
                  <a:pt x="0" y="89"/>
                  <a:pt x="0" y="89"/>
                </a:cubicBezTo>
                <a:cubicBezTo>
                  <a:pt x="0" y="91"/>
                  <a:pt x="1" y="93"/>
                  <a:pt x="3" y="95"/>
                </a:cubicBezTo>
                <a:cubicBezTo>
                  <a:pt x="4" y="96"/>
                  <a:pt x="6" y="97"/>
                  <a:pt x="8" y="97"/>
                </a:cubicBezTo>
                <a:cubicBezTo>
                  <a:pt x="8" y="97"/>
                  <a:pt x="8" y="97"/>
                  <a:pt x="8" y="97"/>
                </a:cubicBezTo>
                <a:cubicBezTo>
                  <a:pt x="152" y="97"/>
                  <a:pt x="152" y="97"/>
                  <a:pt x="152" y="97"/>
                </a:cubicBezTo>
                <a:cubicBezTo>
                  <a:pt x="156" y="97"/>
                  <a:pt x="160" y="93"/>
                  <a:pt x="160" y="89"/>
                </a:cubicBezTo>
                <a:lnTo>
                  <a:pt x="160" y="8"/>
                </a:lnTo>
                <a:close/>
                <a:moveTo>
                  <a:pt x="143" y="8"/>
                </a:moveTo>
                <a:cubicBezTo>
                  <a:pt x="80" y="52"/>
                  <a:pt x="80" y="52"/>
                  <a:pt x="80" y="52"/>
                </a:cubicBezTo>
                <a:cubicBezTo>
                  <a:pt x="17" y="8"/>
                  <a:pt x="17" y="8"/>
                  <a:pt x="17" y="8"/>
                </a:cubicBezTo>
                <a:lnTo>
                  <a:pt x="143" y="8"/>
                </a:lnTo>
                <a:close/>
                <a:moveTo>
                  <a:pt x="107" y="60"/>
                </a:moveTo>
                <a:cubicBezTo>
                  <a:pt x="144" y="89"/>
                  <a:pt x="144" y="89"/>
                  <a:pt x="144" y="89"/>
                </a:cubicBezTo>
                <a:cubicBezTo>
                  <a:pt x="16" y="89"/>
                  <a:pt x="16" y="89"/>
                  <a:pt x="16" y="89"/>
                </a:cubicBezTo>
                <a:cubicBezTo>
                  <a:pt x="54" y="60"/>
                  <a:pt x="54" y="60"/>
                  <a:pt x="54" y="60"/>
                </a:cubicBezTo>
                <a:cubicBezTo>
                  <a:pt x="55" y="59"/>
                  <a:pt x="56" y="56"/>
                  <a:pt x="54" y="54"/>
                </a:cubicBezTo>
                <a:cubicBezTo>
                  <a:pt x="53" y="52"/>
                  <a:pt x="50" y="52"/>
                  <a:pt x="49" y="54"/>
                </a:cubicBezTo>
                <a:cubicBezTo>
                  <a:pt x="8" y="85"/>
                  <a:pt x="8" y="85"/>
                  <a:pt x="8" y="85"/>
                </a:cubicBezTo>
                <a:cubicBezTo>
                  <a:pt x="8" y="12"/>
                  <a:pt x="8" y="12"/>
                  <a:pt x="8" y="12"/>
                </a:cubicBezTo>
                <a:cubicBezTo>
                  <a:pt x="78" y="60"/>
                  <a:pt x="78" y="60"/>
                  <a:pt x="78" y="60"/>
                </a:cubicBezTo>
                <a:cubicBezTo>
                  <a:pt x="78" y="61"/>
                  <a:pt x="79" y="61"/>
                  <a:pt x="80" y="61"/>
                </a:cubicBezTo>
                <a:cubicBezTo>
                  <a:pt x="81" y="61"/>
                  <a:pt x="82" y="61"/>
                  <a:pt x="82" y="60"/>
                </a:cubicBezTo>
                <a:cubicBezTo>
                  <a:pt x="152" y="12"/>
                  <a:pt x="152" y="12"/>
                  <a:pt x="152" y="12"/>
                </a:cubicBezTo>
                <a:cubicBezTo>
                  <a:pt x="152" y="85"/>
                  <a:pt x="152" y="85"/>
                  <a:pt x="152" y="85"/>
                </a:cubicBezTo>
                <a:cubicBezTo>
                  <a:pt x="112" y="54"/>
                  <a:pt x="112" y="54"/>
                  <a:pt x="112" y="54"/>
                </a:cubicBezTo>
                <a:cubicBezTo>
                  <a:pt x="110" y="52"/>
                  <a:pt x="107" y="52"/>
                  <a:pt x="106" y="54"/>
                </a:cubicBezTo>
                <a:cubicBezTo>
                  <a:pt x="104" y="56"/>
                  <a:pt x="105" y="59"/>
                  <a:pt x="107" y="6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1068" name="Google Shape;1068;p221"/>
          <p:cNvSpPr/>
          <p:nvPr/>
        </p:nvSpPr>
        <p:spPr>
          <a:xfrm>
            <a:off x="4196071" y="2608734"/>
            <a:ext cx="525813" cy="527350"/>
          </a:xfrm>
          <a:custGeom>
            <a:rect b="b" l="l" r="r" t="t"/>
            <a:pathLst>
              <a:path extrusionOk="0" h="160" w="161">
                <a:moveTo>
                  <a:pt x="144" y="17"/>
                </a:moveTo>
                <a:cubicBezTo>
                  <a:pt x="132" y="6"/>
                  <a:pt x="117" y="0"/>
                  <a:pt x="101" y="0"/>
                </a:cubicBezTo>
                <a:cubicBezTo>
                  <a:pt x="85" y="0"/>
                  <a:pt x="70" y="6"/>
                  <a:pt x="59" y="17"/>
                </a:cubicBezTo>
                <a:cubicBezTo>
                  <a:pt x="48" y="29"/>
                  <a:pt x="42" y="44"/>
                  <a:pt x="42" y="60"/>
                </a:cubicBezTo>
                <a:cubicBezTo>
                  <a:pt x="42" y="69"/>
                  <a:pt x="44" y="78"/>
                  <a:pt x="48" y="86"/>
                </a:cubicBezTo>
                <a:cubicBezTo>
                  <a:pt x="34" y="99"/>
                  <a:pt x="34" y="99"/>
                  <a:pt x="34" y="99"/>
                </a:cubicBezTo>
                <a:cubicBezTo>
                  <a:pt x="33" y="101"/>
                  <a:pt x="33" y="104"/>
                  <a:pt x="34" y="105"/>
                </a:cubicBezTo>
                <a:cubicBezTo>
                  <a:pt x="35" y="106"/>
                  <a:pt x="35" y="106"/>
                  <a:pt x="35" y="106"/>
                </a:cubicBezTo>
                <a:cubicBezTo>
                  <a:pt x="5" y="135"/>
                  <a:pt x="5" y="135"/>
                  <a:pt x="5" y="135"/>
                </a:cubicBezTo>
                <a:cubicBezTo>
                  <a:pt x="0" y="141"/>
                  <a:pt x="0" y="150"/>
                  <a:pt x="5" y="156"/>
                </a:cubicBezTo>
                <a:cubicBezTo>
                  <a:pt x="8" y="158"/>
                  <a:pt x="12" y="160"/>
                  <a:pt x="16" y="160"/>
                </a:cubicBezTo>
                <a:cubicBezTo>
                  <a:pt x="20" y="160"/>
                  <a:pt x="23" y="158"/>
                  <a:pt x="26" y="156"/>
                </a:cubicBezTo>
                <a:cubicBezTo>
                  <a:pt x="55" y="126"/>
                  <a:pt x="55" y="126"/>
                  <a:pt x="55" y="126"/>
                </a:cubicBezTo>
                <a:cubicBezTo>
                  <a:pt x="56" y="127"/>
                  <a:pt x="56" y="127"/>
                  <a:pt x="56" y="127"/>
                </a:cubicBezTo>
                <a:cubicBezTo>
                  <a:pt x="56" y="128"/>
                  <a:pt x="58" y="128"/>
                  <a:pt x="59" y="128"/>
                </a:cubicBezTo>
                <a:cubicBezTo>
                  <a:pt x="60" y="128"/>
                  <a:pt x="61" y="128"/>
                  <a:pt x="62" y="127"/>
                </a:cubicBezTo>
                <a:cubicBezTo>
                  <a:pt x="75" y="113"/>
                  <a:pt x="75" y="113"/>
                  <a:pt x="75" y="113"/>
                </a:cubicBezTo>
                <a:cubicBezTo>
                  <a:pt x="83" y="117"/>
                  <a:pt x="92" y="119"/>
                  <a:pt x="101" y="119"/>
                </a:cubicBezTo>
                <a:cubicBezTo>
                  <a:pt x="117" y="119"/>
                  <a:pt x="132" y="113"/>
                  <a:pt x="144" y="102"/>
                </a:cubicBezTo>
                <a:cubicBezTo>
                  <a:pt x="155" y="91"/>
                  <a:pt x="161" y="76"/>
                  <a:pt x="161" y="60"/>
                </a:cubicBezTo>
                <a:cubicBezTo>
                  <a:pt x="161" y="44"/>
                  <a:pt x="155" y="29"/>
                  <a:pt x="144" y="17"/>
                </a:cubicBezTo>
                <a:close/>
                <a:moveTo>
                  <a:pt x="19" y="149"/>
                </a:moveTo>
                <a:cubicBezTo>
                  <a:pt x="18" y="150"/>
                  <a:pt x="17" y="151"/>
                  <a:pt x="16" y="151"/>
                </a:cubicBezTo>
                <a:cubicBezTo>
                  <a:pt x="14" y="151"/>
                  <a:pt x="13" y="150"/>
                  <a:pt x="12" y="149"/>
                </a:cubicBezTo>
                <a:cubicBezTo>
                  <a:pt x="10" y="147"/>
                  <a:pt x="10" y="144"/>
                  <a:pt x="12" y="142"/>
                </a:cubicBezTo>
                <a:cubicBezTo>
                  <a:pt x="41" y="112"/>
                  <a:pt x="41" y="112"/>
                  <a:pt x="41" y="112"/>
                </a:cubicBezTo>
                <a:cubicBezTo>
                  <a:pt x="49" y="120"/>
                  <a:pt x="49" y="120"/>
                  <a:pt x="49" y="120"/>
                </a:cubicBezTo>
                <a:lnTo>
                  <a:pt x="19" y="149"/>
                </a:lnTo>
                <a:close/>
                <a:moveTo>
                  <a:pt x="59" y="117"/>
                </a:moveTo>
                <a:cubicBezTo>
                  <a:pt x="59" y="116"/>
                  <a:pt x="59" y="116"/>
                  <a:pt x="59" y="116"/>
                </a:cubicBezTo>
                <a:cubicBezTo>
                  <a:pt x="59" y="116"/>
                  <a:pt x="59" y="116"/>
                  <a:pt x="59" y="116"/>
                </a:cubicBezTo>
                <a:cubicBezTo>
                  <a:pt x="59" y="116"/>
                  <a:pt x="59" y="116"/>
                  <a:pt x="59" y="116"/>
                </a:cubicBezTo>
                <a:cubicBezTo>
                  <a:pt x="45" y="102"/>
                  <a:pt x="45" y="102"/>
                  <a:pt x="45" y="102"/>
                </a:cubicBezTo>
                <a:cubicBezTo>
                  <a:pt x="44" y="102"/>
                  <a:pt x="44" y="102"/>
                  <a:pt x="44" y="102"/>
                </a:cubicBezTo>
                <a:cubicBezTo>
                  <a:pt x="52" y="94"/>
                  <a:pt x="52" y="94"/>
                  <a:pt x="52" y="94"/>
                </a:cubicBezTo>
                <a:cubicBezTo>
                  <a:pt x="54" y="97"/>
                  <a:pt x="57" y="99"/>
                  <a:pt x="59" y="102"/>
                </a:cubicBezTo>
                <a:cubicBezTo>
                  <a:pt x="62" y="104"/>
                  <a:pt x="64" y="107"/>
                  <a:pt x="67" y="109"/>
                </a:cubicBezTo>
                <a:lnTo>
                  <a:pt x="59" y="117"/>
                </a:lnTo>
                <a:close/>
                <a:moveTo>
                  <a:pt x="137" y="95"/>
                </a:moveTo>
                <a:cubicBezTo>
                  <a:pt x="127" y="105"/>
                  <a:pt x="115" y="110"/>
                  <a:pt x="101" y="110"/>
                </a:cubicBezTo>
                <a:cubicBezTo>
                  <a:pt x="93" y="110"/>
                  <a:pt x="84" y="108"/>
                  <a:pt x="77" y="104"/>
                </a:cubicBezTo>
                <a:cubicBezTo>
                  <a:pt x="77" y="104"/>
                  <a:pt x="77" y="104"/>
                  <a:pt x="77" y="104"/>
                </a:cubicBezTo>
                <a:cubicBezTo>
                  <a:pt x="73" y="101"/>
                  <a:pt x="69" y="99"/>
                  <a:pt x="66" y="95"/>
                </a:cubicBezTo>
                <a:cubicBezTo>
                  <a:pt x="62" y="92"/>
                  <a:pt x="60" y="88"/>
                  <a:pt x="57" y="84"/>
                </a:cubicBezTo>
                <a:cubicBezTo>
                  <a:pt x="57" y="84"/>
                  <a:pt x="57" y="84"/>
                  <a:pt x="57" y="84"/>
                </a:cubicBezTo>
                <a:cubicBezTo>
                  <a:pt x="53" y="77"/>
                  <a:pt x="51" y="68"/>
                  <a:pt x="51" y="60"/>
                </a:cubicBezTo>
                <a:cubicBezTo>
                  <a:pt x="51" y="46"/>
                  <a:pt x="56" y="34"/>
                  <a:pt x="66" y="24"/>
                </a:cubicBezTo>
                <a:cubicBezTo>
                  <a:pt x="75" y="15"/>
                  <a:pt x="88" y="9"/>
                  <a:pt x="101" y="9"/>
                </a:cubicBezTo>
                <a:cubicBezTo>
                  <a:pt x="115" y="9"/>
                  <a:pt x="127" y="15"/>
                  <a:pt x="137" y="24"/>
                </a:cubicBezTo>
                <a:cubicBezTo>
                  <a:pt x="146" y="34"/>
                  <a:pt x="152" y="46"/>
                  <a:pt x="152" y="60"/>
                </a:cubicBezTo>
                <a:cubicBezTo>
                  <a:pt x="152" y="73"/>
                  <a:pt x="146" y="86"/>
                  <a:pt x="137" y="95"/>
                </a:cubicBezTo>
                <a:close/>
                <a:moveTo>
                  <a:pt x="129" y="32"/>
                </a:moveTo>
                <a:cubicBezTo>
                  <a:pt x="122" y="24"/>
                  <a:pt x="112" y="20"/>
                  <a:pt x="101" y="20"/>
                </a:cubicBezTo>
                <a:cubicBezTo>
                  <a:pt x="91" y="20"/>
                  <a:pt x="81" y="24"/>
                  <a:pt x="73" y="32"/>
                </a:cubicBezTo>
                <a:cubicBezTo>
                  <a:pt x="66" y="39"/>
                  <a:pt x="62" y="49"/>
                  <a:pt x="62" y="60"/>
                </a:cubicBezTo>
                <a:cubicBezTo>
                  <a:pt x="62" y="70"/>
                  <a:pt x="66" y="80"/>
                  <a:pt x="73" y="88"/>
                </a:cubicBezTo>
                <a:cubicBezTo>
                  <a:pt x="81" y="95"/>
                  <a:pt x="91" y="99"/>
                  <a:pt x="101" y="99"/>
                </a:cubicBezTo>
                <a:cubicBezTo>
                  <a:pt x="112" y="99"/>
                  <a:pt x="122" y="95"/>
                  <a:pt x="129" y="88"/>
                </a:cubicBezTo>
                <a:cubicBezTo>
                  <a:pt x="137" y="80"/>
                  <a:pt x="141" y="70"/>
                  <a:pt x="141" y="60"/>
                </a:cubicBezTo>
                <a:cubicBezTo>
                  <a:pt x="141" y="49"/>
                  <a:pt x="137" y="39"/>
                  <a:pt x="129" y="32"/>
                </a:cubicBezTo>
                <a:close/>
                <a:moveTo>
                  <a:pt x="123" y="81"/>
                </a:moveTo>
                <a:cubicBezTo>
                  <a:pt x="117" y="87"/>
                  <a:pt x="109" y="90"/>
                  <a:pt x="101" y="90"/>
                </a:cubicBezTo>
                <a:cubicBezTo>
                  <a:pt x="93" y="90"/>
                  <a:pt x="86" y="87"/>
                  <a:pt x="80" y="81"/>
                </a:cubicBezTo>
                <a:cubicBezTo>
                  <a:pt x="74" y="75"/>
                  <a:pt x="71" y="68"/>
                  <a:pt x="71" y="60"/>
                </a:cubicBezTo>
                <a:cubicBezTo>
                  <a:pt x="71" y="52"/>
                  <a:pt x="74" y="44"/>
                  <a:pt x="80" y="38"/>
                </a:cubicBezTo>
                <a:cubicBezTo>
                  <a:pt x="86" y="33"/>
                  <a:pt x="93" y="29"/>
                  <a:pt x="101" y="29"/>
                </a:cubicBezTo>
                <a:cubicBezTo>
                  <a:pt x="109" y="29"/>
                  <a:pt x="117" y="33"/>
                  <a:pt x="123" y="38"/>
                </a:cubicBezTo>
                <a:cubicBezTo>
                  <a:pt x="128" y="44"/>
                  <a:pt x="132" y="52"/>
                  <a:pt x="132" y="60"/>
                </a:cubicBezTo>
                <a:cubicBezTo>
                  <a:pt x="132" y="68"/>
                  <a:pt x="128" y="75"/>
                  <a:pt x="123" y="8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1069" name="Google Shape;1069;p221"/>
          <p:cNvSpPr/>
          <p:nvPr/>
        </p:nvSpPr>
        <p:spPr>
          <a:xfrm>
            <a:off x="2253594" y="4287217"/>
            <a:ext cx="549275" cy="542925"/>
          </a:xfrm>
          <a:custGeom>
            <a:rect b="b" l="l" r="r" t="t"/>
            <a:pathLst>
              <a:path extrusionOk="0" h="158" w="161">
                <a:moveTo>
                  <a:pt x="94" y="7"/>
                </a:moveTo>
                <a:cubicBezTo>
                  <a:pt x="85" y="0"/>
                  <a:pt x="72" y="4"/>
                  <a:pt x="71" y="4"/>
                </a:cubicBezTo>
                <a:cubicBezTo>
                  <a:pt x="70" y="5"/>
                  <a:pt x="69" y="6"/>
                  <a:pt x="69" y="7"/>
                </a:cubicBezTo>
                <a:cubicBezTo>
                  <a:pt x="69" y="35"/>
                  <a:pt x="69" y="35"/>
                  <a:pt x="69" y="35"/>
                </a:cubicBezTo>
                <a:cubicBezTo>
                  <a:pt x="69" y="45"/>
                  <a:pt x="65" y="53"/>
                  <a:pt x="56" y="60"/>
                </a:cubicBezTo>
                <a:cubicBezTo>
                  <a:pt x="49" y="65"/>
                  <a:pt x="41" y="67"/>
                  <a:pt x="41" y="67"/>
                </a:cubicBezTo>
                <a:cubicBezTo>
                  <a:pt x="41" y="67"/>
                  <a:pt x="41" y="67"/>
                  <a:pt x="41" y="67"/>
                </a:cubicBezTo>
                <a:cubicBezTo>
                  <a:pt x="40" y="67"/>
                  <a:pt x="40" y="67"/>
                  <a:pt x="40" y="67"/>
                </a:cubicBezTo>
                <a:cubicBezTo>
                  <a:pt x="39" y="66"/>
                  <a:pt x="37" y="65"/>
                  <a:pt x="35" y="65"/>
                </a:cubicBezTo>
                <a:cubicBezTo>
                  <a:pt x="6" y="65"/>
                  <a:pt x="6" y="65"/>
                  <a:pt x="6" y="65"/>
                </a:cubicBezTo>
                <a:cubicBezTo>
                  <a:pt x="3" y="65"/>
                  <a:pt x="0" y="67"/>
                  <a:pt x="0" y="70"/>
                </a:cubicBezTo>
                <a:cubicBezTo>
                  <a:pt x="0" y="149"/>
                  <a:pt x="0" y="149"/>
                  <a:pt x="0" y="149"/>
                </a:cubicBezTo>
                <a:cubicBezTo>
                  <a:pt x="0" y="153"/>
                  <a:pt x="3" y="155"/>
                  <a:pt x="6" y="155"/>
                </a:cubicBezTo>
                <a:cubicBezTo>
                  <a:pt x="35" y="155"/>
                  <a:pt x="35" y="155"/>
                  <a:pt x="35" y="155"/>
                </a:cubicBezTo>
                <a:cubicBezTo>
                  <a:pt x="37" y="155"/>
                  <a:pt x="40" y="153"/>
                  <a:pt x="40" y="151"/>
                </a:cubicBezTo>
                <a:cubicBezTo>
                  <a:pt x="44" y="155"/>
                  <a:pt x="50" y="158"/>
                  <a:pt x="56" y="158"/>
                </a:cubicBezTo>
                <a:cubicBezTo>
                  <a:pt x="125" y="158"/>
                  <a:pt x="125" y="158"/>
                  <a:pt x="125" y="158"/>
                </a:cubicBezTo>
                <a:cubicBezTo>
                  <a:pt x="140" y="158"/>
                  <a:pt x="149" y="150"/>
                  <a:pt x="151" y="136"/>
                </a:cubicBezTo>
                <a:cubicBezTo>
                  <a:pt x="160" y="80"/>
                  <a:pt x="160" y="80"/>
                  <a:pt x="160" y="80"/>
                </a:cubicBezTo>
                <a:cubicBezTo>
                  <a:pt x="161" y="72"/>
                  <a:pt x="158" y="64"/>
                  <a:pt x="151" y="59"/>
                </a:cubicBezTo>
                <a:cubicBezTo>
                  <a:pt x="148" y="57"/>
                  <a:pt x="143" y="55"/>
                  <a:pt x="139" y="55"/>
                </a:cubicBezTo>
                <a:cubicBezTo>
                  <a:pt x="103" y="55"/>
                  <a:pt x="103" y="55"/>
                  <a:pt x="103" y="55"/>
                </a:cubicBezTo>
                <a:cubicBezTo>
                  <a:pt x="103" y="29"/>
                  <a:pt x="103" y="29"/>
                  <a:pt x="103" y="29"/>
                </a:cubicBezTo>
                <a:cubicBezTo>
                  <a:pt x="103" y="19"/>
                  <a:pt x="100" y="11"/>
                  <a:pt x="94" y="7"/>
                </a:cubicBezTo>
                <a:close/>
                <a:moveTo>
                  <a:pt x="34" y="149"/>
                </a:moveTo>
                <a:cubicBezTo>
                  <a:pt x="6" y="149"/>
                  <a:pt x="6" y="149"/>
                  <a:pt x="6" y="149"/>
                </a:cubicBezTo>
                <a:cubicBezTo>
                  <a:pt x="6" y="71"/>
                  <a:pt x="6" y="71"/>
                  <a:pt x="6" y="71"/>
                </a:cubicBezTo>
                <a:cubicBezTo>
                  <a:pt x="34" y="71"/>
                  <a:pt x="34" y="71"/>
                  <a:pt x="34" y="71"/>
                </a:cubicBezTo>
                <a:lnTo>
                  <a:pt x="34" y="149"/>
                </a:lnTo>
                <a:close/>
                <a:moveTo>
                  <a:pt x="139" y="61"/>
                </a:moveTo>
                <a:cubicBezTo>
                  <a:pt x="142" y="61"/>
                  <a:pt x="145" y="62"/>
                  <a:pt x="148" y="64"/>
                </a:cubicBezTo>
                <a:cubicBezTo>
                  <a:pt x="152" y="67"/>
                  <a:pt x="155" y="73"/>
                  <a:pt x="154" y="79"/>
                </a:cubicBezTo>
                <a:cubicBezTo>
                  <a:pt x="145" y="136"/>
                  <a:pt x="145" y="136"/>
                  <a:pt x="145" y="136"/>
                </a:cubicBezTo>
                <a:cubicBezTo>
                  <a:pt x="145" y="136"/>
                  <a:pt x="145" y="136"/>
                  <a:pt x="145" y="136"/>
                </a:cubicBezTo>
                <a:cubicBezTo>
                  <a:pt x="143" y="149"/>
                  <a:pt x="133" y="152"/>
                  <a:pt x="125" y="152"/>
                </a:cubicBezTo>
                <a:cubicBezTo>
                  <a:pt x="56" y="152"/>
                  <a:pt x="56" y="152"/>
                  <a:pt x="56" y="152"/>
                </a:cubicBezTo>
                <a:cubicBezTo>
                  <a:pt x="47" y="152"/>
                  <a:pt x="40" y="145"/>
                  <a:pt x="40" y="136"/>
                </a:cubicBezTo>
                <a:cubicBezTo>
                  <a:pt x="40" y="73"/>
                  <a:pt x="40" y="73"/>
                  <a:pt x="40" y="73"/>
                </a:cubicBezTo>
                <a:cubicBezTo>
                  <a:pt x="43" y="72"/>
                  <a:pt x="43" y="72"/>
                  <a:pt x="43" y="72"/>
                </a:cubicBezTo>
                <a:cubicBezTo>
                  <a:pt x="44" y="72"/>
                  <a:pt x="51" y="70"/>
                  <a:pt x="59" y="65"/>
                </a:cubicBezTo>
                <a:cubicBezTo>
                  <a:pt x="69" y="57"/>
                  <a:pt x="75" y="47"/>
                  <a:pt x="75" y="35"/>
                </a:cubicBezTo>
                <a:cubicBezTo>
                  <a:pt x="75" y="10"/>
                  <a:pt x="75" y="10"/>
                  <a:pt x="75" y="10"/>
                </a:cubicBezTo>
                <a:cubicBezTo>
                  <a:pt x="79" y="9"/>
                  <a:pt x="85" y="8"/>
                  <a:pt x="90" y="12"/>
                </a:cubicBezTo>
                <a:cubicBezTo>
                  <a:pt x="95" y="15"/>
                  <a:pt x="97" y="21"/>
                  <a:pt x="97" y="29"/>
                </a:cubicBezTo>
                <a:cubicBezTo>
                  <a:pt x="97" y="58"/>
                  <a:pt x="97" y="58"/>
                  <a:pt x="97" y="58"/>
                </a:cubicBezTo>
                <a:cubicBezTo>
                  <a:pt x="97" y="60"/>
                  <a:pt x="98" y="61"/>
                  <a:pt x="100" y="61"/>
                </a:cubicBezTo>
                <a:cubicBezTo>
                  <a:pt x="139" y="61"/>
                  <a:pt x="139" y="61"/>
                  <a:pt x="139" y="61"/>
                </a:cubicBezTo>
                <a:close/>
              </a:path>
            </a:pathLst>
          </a:custGeom>
          <a:solidFill>
            <a:srgbClr val="00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1070" name="Google Shape;1070;p221"/>
          <p:cNvSpPr/>
          <p:nvPr/>
        </p:nvSpPr>
        <p:spPr>
          <a:xfrm>
            <a:off x="3597759" y="4321383"/>
            <a:ext cx="544513" cy="511175"/>
          </a:xfrm>
          <a:custGeom>
            <a:rect b="b" l="l" r="r" t="t"/>
            <a:pathLst>
              <a:path extrusionOk="0" h="149" w="160">
                <a:moveTo>
                  <a:pt x="157" y="0"/>
                </a:moveTo>
                <a:cubicBezTo>
                  <a:pt x="3" y="0"/>
                  <a:pt x="3" y="0"/>
                  <a:pt x="3" y="0"/>
                </a:cubicBezTo>
                <a:cubicBezTo>
                  <a:pt x="1" y="0"/>
                  <a:pt x="0" y="1"/>
                  <a:pt x="0" y="3"/>
                </a:cubicBezTo>
                <a:cubicBezTo>
                  <a:pt x="0" y="119"/>
                  <a:pt x="0" y="119"/>
                  <a:pt x="0" y="119"/>
                </a:cubicBezTo>
                <a:cubicBezTo>
                  <a:pt x="0" y="120"/>
                  <a:pt x="1" y="122"/>
                  <a:pt x="3" y="122"/>
                </a:cubicBezTo>
                <a:cubicBezTo>
                  <a:pt x="60" y="122"/>
                  <a:pt x="60" y="122"/>
                  <a:pt x="60" y="122"/>
                </a:cubicBezTo>
                <a:cubicBezTo>
                  <a:pt x="60" y="135"/>
                  <a:pt x="60" y="135"/>
                  <a:pt x="60" y="135"/>
                </a:cubicBezTo>
                <a:cubicBezTo>
                  <a:pt x="60" y="139"/>
                  <a:pt x="57" y="142"/>
                  <a:pt x="54" y="142"/>
                </a:cubicBezTo>
                <a:cubicBezTo>
                  <a:pt x="37" y="142"/>
                  <a:pt x="37" y="142"/>
                  <a:pt x="37" y="142"/>
                </a:cubicBezTo>
                <a:cubicBezTo>
                  <a:pt x="35" y="142"/>
                  <a:pt x="33" y="144"/>
                  <a:pt x="33" y="145"/>
                </a:cubicBezTo>
                <a:cubicBezTo>
                  <a:pt x="33" y="147"/>
                  <a:pt x="35" y="149"/>
                  <a:pt x="37" y="149"/>
                </a:cubicBezTo>
                <a:cubicBezTo>
                  <a:pt x="123" y="149"/>
                  <a:pt x="123" y="149"/>
                  <a:pt x="123" y="149"/>
                </a:cubicBezTo>
                <a:cubicBezTo>
                  <a:pt x="125" y="149"/>
                  <a:pt x="127" y="147"/>
                  <a:pt x="127" y="145"/>
                </a:cubicBezTo>
                <a:cubicBezTo>
                  <a:pt x="127" y="144"/>
                  <a:pt x="125" y="142"/>
                  <a:pt x="123" y="142"/>
                </a:cubicBezTo>
                <a:cubicBezTo>
                  <a:pt x="106" y="142"/>
                  <a:pt x="106" y="142"/>
                  <a:pt x="106" y="142"/>
                </a:cubicBezTo>
                <a:cubicBezTo>
                  <a:pt x="103" y="142"/>
                  <a:pt x="100" y="139"/>
                  <a:pt x="100" y="135"/>
                </a:cubicBezTo>
                <a:cubicBezTo>
                  <a:pt x="100" y="122"/>
                  <a:pt x="100" y="122"/>
                  <a:pt x="100" y="122"/>
                </a:cubicBezTo>
                <a:cubicBezTo>
                  <a:pt x="157" y="122"/>
                  <a:pt x="157" y="122"/>
                  <a:pt x="157" y="122"/>
                </a:cubicBezTo>
                <a:cubicBezTo>
                  <a:pt x="159" y="122"/>
                  <a:pt x="160" y="120"/>
                  <a:pt x="160" y="119"/>
                </a:cubicBezTo>
                <a:cubicBezTo>
                  <a:pt x="160" y="3"/>
                  <a:pt x="160" y="3"/>
                  <a:pt x="160" y="3"/>
                </a:cubicBezTo>
                <a:cubicBezTo>
                  <a:pt x="160" y="1"/>
                  <a:pt x="159" y="0"/>
                  <a:pt x="157" y="0"/>
                </a:cubicBezTo>
                <a:close/>
                <a:moveTo>
                  <a:pt x="65" y="142"/>
                </a:moveTo>
                <a:cubicBezTo>
                  <a:pt x="66" y="140"/>
                  <a:pt x="67" y="138"/>
                  <a:pt x="67" y="135"/>
                </a:cubicBezTo>
                <a:cubicBezTo>
                  <a:pt x="67" y="122"/>
                  <a:pt x="67" y="122"/>
                  <a:pt x="67" y="122"/>
                </a:cubicBezTo>
                <a:cubicBezTo>
                  <a:pt x="93" y="122"/>
                  <a:pt x="93" y="122"/>
                  <a:pt x="93" y="122"/>
                </a:cubicBezTo>
                <a:cubicBezTo>
                  <a:pt x="93" y="135"/>
                  <a:pt x="93" y="135"/>
                  <a:pt x="93" y="135"/>
                </a:cubicBezTo>
                <a:cubicBezTo>
                  <a:pt x="93" y="138"/>
                  <a:pt x="94" y="140"/>
                  <a:pt x="95" y="142"/>
                </a:cubicBezTo>
                <a:lnTo>
                  <a:pt x="65" y="142"/>
                </a:lnTo>
                <a:close/>
                <a:moveTo>
                  <a:pt x="153" y="115"/>
                </a:moveTo>
                <a:cubicBezTo>
                  <a:pt x="7" y="115"/>
                  <a:pt x="7" y="115"/>
                  <a:pt x="7" y="115"/>
                </a:cubicBezTo>
                <a:cubicBezTo>
                  <a:pt x="7" y="102"/>
                  <a:pt x="7" y="102"/>
                  <a:pt x="7" y="102"/>
                </a:cubicBezTo>
                <a:cubicBezTo>
                  <a:pt x="153" y="102"/>
                  <a:pt x="153" y="102"/>
                  <a:pt x="153" y="102"/>
                </a:cubicBezTo>
                <a:lnTo>
                  <a:pt x="153" y="115"/>
                </a:lnTo>
                <a:close/>
                <a:moveTo>
                  <a:pt x="153" y="95"/>
                </a:moveTo>
                <a:cubicBezTo>
                  <a:pt x="7" y="95"/>
                  <a:pt x="7" y="95"/>
                  <a:pt x="7" y="95"/>
                </a:cubicBezTo>
                <a:cubicBezTo>
                  <a:pt x="7" y="7"/>
                  <a:pt x="7" y="7"/>
                  <a:pt x="7" y="7"/>
                </a:cubicBezTo>
                <a:cubicBezTo>
                  <a:pt x="153" y="7"/>
                  <a:pt x="153" y="7"/>
                  <a:pt x="153" y="7"/>
                </a:cubicBezTo>
                <a:lnTo>
                  <a:pt x="153" y="95"/>
                </a:lnTo>
                <a:close/>
                <a:moveTo>
                  <a:pt x="109" y="37"/>
                </a:moveTo>
                <a:cubicBezTo>
                  <a:pt x="108" y="36"/>
                  <a:pt x="108" y="36"/>
                  <a:pt x="107" y="36"/>
                </a:cubicBezTo>
                <a:cubicBezTo>
                  <a:pt x="64" y="32"/>
                  <a:pt x="64" y="32"/>
                  <a:pt x="64" y="32"/>
                </a:cubicBezTo>
                <a:cubicBezTo>
                  <a:pt x="62" y="24"/>
                  <a:pt x="62" y="24"/>
                  <a:pt x="62" y="24"/>
                </a:cubicBezTo>
                <a:cubicBezTo>
                  <a:pt x="62" y="23"/>
                  <a:pt x="61" y="22"/>
                  <a:pt x="59" y="22"/>
                </a:cubicBezTo>
                <a:cubicBezTo>
                  <a:pt x="51" y="22"/>
                  <a:pt x="51" y="22"/>
                  <a:pt x="51" y="22"/>
                </a:cubicBezTo>
                <a:cubicBezTo>
                  <a:pt x="50" y="22"/>
                  <a:pt x="48" y="23"/>
                  <a:pt x="48" y="25"/>
                </a:cubicBezTo>
                <a:cubicBezTo>
                  <a:pt x="48" y="27"/>
                  <a:pt x="50" y="28"/>
                  <a:pt x="51" y="28"/>
                </a:cubicBezTo>
                <a:cubicBezTo>
                  <a:pt x="56" y="28"/>
                  <a:pt x="56" y="28"/>
                  <a:pt x="56" y="28"/>
                </a:cubicBezTo>
                <a:cubicBezTo>
                  <a:pt x="58" y="36"/>
                  <a:pt x="58" y="36"/>
                  <a:pt x="58" y="36"/>
                </a:cubicBezTo>
                <a:cubicBezTo>
                  <a:pt x="58" y="36"/>
                  <a:pt x="58" y="36"/>
                  <a:pt x="58" y="36"/>
                </a:cubicBezTo>
                <a:cubicBezTo>
                  <a:pt x="64" y="61"/>
                  <a:pt x="64" y="61"/>
                  <a:pt x="64" y="61"/>
                </a:cubicBezTo>
                <a:cubicBezTo>
                  <a:pt x="61" y="63"/>
                  <a:pt x="58" y="66"/>
                  <a:pt x="58" y="70"/>
                </a:cubicBezTo>
                <a:cubicBezTo>
                  <a:pt x="58" y="75"/>
                  <a:pt x="63" y="79"/>
                  <a:pt x="68" y="79"/>
                </a:cubicBezTo>
                <a:cubicBezTo>
                  <a:pt x="69" y="79"/>
                  <a:pt x="69" y="79"/>
                  <a:pt x="69" y="79"/>
                </a:cubicBezTo>
                <a:cubicBezTo>
                  <a:pt x="68" y="80"/>
                  <a:pt x="66" y="82"/>
                  <a:pt x="66" y="84"/>
                </a:cubicBezTo>
                <a:cubicBezTo>
                  <a:pt x="66" y="86"/>
                  <a:pt x="69" y="89"/>
                  <a:pt x="71" y="89"/>
                </a:cubicBezTo>
                <a:cubicBezTo>
                  <a:pt x="74" y="89"/>
                  <a:pt x="76" y="86"/>
                  <a:pt x="76" y="84"/>
                </a:cubicBezTo>
                <a:cubicBezTo>
                  <a:pt x="76" y="82"/>
                  <a:pt x="75" y="80"/>
                  <a:pt x="73" y="79"/>
                </a:cubicBezTo>
                <a:cubicBezTo>
                  <a:pt x="92" y="79"/>
                  <a:pt x="92" y="79"/>
                  <a:pt x="92" y="79"/>
                </a:cubicBezTo>
                <a:cubicBezTo>
                  <a:pt x="90" y="80"/>
                  <a:pt x="89" y="82"/>
                  <a:pt x="89" y="84"/>
                </a:cubicBezTo>
                <a:cubicBezTo>
                  <a:pt x="89" y="86"/>
                  <a:pt x="91" y="89"/>
                  <a:pt x="94" y="89"/>
                </a:cubicBezTo>
                <a:cubicBezTo>
                  <a:pt x="97" y="89"/>
                  <a:pt x="99" y="86"/>
                  <a:pt x="99" y="84"/>
                </a:cubicBezTo>
                <a:cubicBezTo>
                  <a:pt x="99" y="82"/>
                  <a:pt x="98" y="80"/>
                  <a:pt x="96" y="79"/>
                </a:cubicBezTo>
                <a:cubicBezTo>
                  <a:pt x="97" y="79"/>
                  <a:pt x="97" y="79"/>
                  <a:pt x="97" y="79"/>
                </a:cubicBezTo>
                <a:cubicBezTo>
                  <a:pt x="99" y="79"/>
                  <a:pt x="101" y="77"/>
                  <a:pt x="101" y="76"/>
                </a:cubicBezTo>
                <a:cubicBezTo>
                  <a:pt x="101" y="74"/>
                  <a:pt x="99" y="72"/>
                  <a:pt x="97" y="72"/>
                </a:cubicBezTo>
                <a:cubicBezTo>
                  <a:pt x="68" y="72"/>
                  <a:pt x="68" y="72"/>
                  <a:pt x="68" y="72"/>
                </a:cubicBezTo>
                <a:cubicBezTo>
                  <a:pt x="66" y="72"/>
                  <a:pt x="65" y="71"/>
                  <a:pt x="65" y="70"/>
                </a:cubicBezTo>
                <a:cubicBezTo>
                  <a:pt x="65" y="68"/>
                  <a:pt x="66" y="67"/>
                  <a:pt x="68" y="67"/>
                </a:cubicBezTo>
                <a:cubicBezTo>
                  <a:pt x="68" y="67"/>
                  <a:pt x="68" y="67"/>
                  <a:pt x="68" y="67"/>
                </a:cubicBezTo>
                <a:cubicBezTo>
                  <a:pt x="68" y="67"/>
                  <a:pt x="68" y="67"/>
                  <a:pt x="68" y="67"/>
                </a:cubicBezTo>
                <a:cubicBezTo>
                  <a:pt x="68" y="67"/>
                  <a:pt x="68" y="67"/>
                  <a:pt x="68" y="67"/>
                </a:cubicBezTo>
                <a:cubicBezTo>
                  <a:pt x="100" y="65"/>
                  <a:pt x="100" y="65"/>
                  <a:pt x="100" y="65"/>
                </a:cubicBezTo>
                <a:cubicBezTo>
                  <a:pt x="102" y="65"/>
                  <a:pt x="103" y="64"/>
                  <a:pt x="103" y="62"/>
                </a:cubicBezTo>
                <a:cubicBezTo>
                  <a:pt x="109" y="40"/>
                  <a:pt x="109" y="40"/>
                  <a:pt x="109" y="40"/>
                </a:cubicBezTo>
                <a:cubicBezTo>
                  <a:pt x="110" y="39"/>
                  <a:pt x="110" y="38"/>
                  <a:pt x="109" y="37"/>
                </a:cubicBezTo>
                <a:close/>
                <a:moveTo>
                  <a:pt x="97" y="58"/>
                </a:moveTo>
                <a:cubicBezTo>
                  <a:pt x="70" y="60"/>
                  <a:pt x="70" y="60"/>
                  <a:pt x="70" y="60"/>
                </a:cubicBezTo>
                <a:cubicBezTo>
                  <a:pt x="66" y="39"/>
                  <a:pt x="66" y="39"/>
                  <a:pt x="66" y="39"/>
                </a:cubicBezTo>
                <a:cubicBezTo>
                  <a:pt x="102" y="42"/>
                  <a:pt x="102" y="42"/>
                  <a:pt x="102" y="42"/>
                </a:cubicBezTo>
                <a:lnTo>
                  <a:pt x="97" y="5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sp>
        <p:nvSpPr>
          <p:cNvPr id="1071" name="Google Shape;1071;p221"/>
          <p:cNvSpPr/>
          <p:nvPr/>
        </p:nvSpPr>
        <p:spPr>
          <a:xfrm>
            <a:off x="8696739" y="2415209"/>
            <a:ext cx="914400" cy="914400"/>
          </a:xfrm>
          <a:prstGeom prst="ellipse">
            <a:avLst/>
          </a:prstGeom>
          <a:solidFill>
            <a:schemeClr val="accent5">
              <a:alpha val="14901"/>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72" name="Google Shape;1072;p221"/>
          <p:cNvSpPr txBox="1"/>
          <p:nvPr/>
        </p:nvSpPr>
        <p:spPr>
          <a:xfrm>
            <a:off x="8696739" y="3329609"/>
            <a:ext cx="914400" cy="327132"/>
          </a:xfrm>
          <a:prstGeom prst="rect">
            <a:avLst/>
          </a:prstGeom>
          <a:noFill/>
          <a:ln>
            <a:noFill/>
          </a:ln>
        </p:spPr>
        <p:txBody>
          <a:bodyPr anchorCtr="0" anchor="t" bIns="36000" lIns="0" spcFirstLastPara="1" rIns="0" wrap="square" tIns="36000">
            <a:noAutofit/>
          </a:bodyPr>
          <a:lstStyle/>
          <a:p>
            <a:pPr indent="0" lvl="0" marL="0" marR="0" rtl="0" algn="ctr">
              <a:lnSpc>
                <a:spcPct val="130000"/>
              </a:lnSpc>
              <a:spcBef>
                <a:spcPts val="0"/>
              </a:spcBef>
              <a:spcAft>
                <a:spcPts val="0"/>
              </a:spcAft>
              <a:buNone/>
            </a:pPr>
            <a:r>
              <a:rPr b="1" lang="en-US" sz="1400">
                <a:solidFill>
                  <a:schemeClr val="dk1"/>
                </a:solidFill>
                <a:latin typeface="Montserrat"/>
                <a:ea typeface="Montserrat"/>
                <a:cs typeface="Montserrat"/>
                <a:sym typeface="Montserrat"/>
              </a:rPr>
              <a:t>Call</a:t>
            </a:r>
            <a:endParaRPr/>
          </a:p>
        </p:txBody>
      </p:sp>
      <p:sp>
        <p:nvSpPr>
          <p:cNvPr id="1073" name="Google Shape;1073;p221"/>
          <p:cNvSpPr/>
          <p:nvPr/>
        </p:nvSpPr>
        <p:spPr>
          <a:xfrm>
            <a:off x="9247131" y="2271091"/>
            <a:ext cx="288235" cy="288235"/>
          </a:xfrm>
          <a:prstGeom prst="ellipse">
            <a:avLst/>
          </a:prstGeom>
          <a:solidFill>
            <a:schemeClr val="accent5"/>
          </a:solid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1400">
                <a:solidFill>
                  <a:schemeClr val="lt1"/>
                </a:solidFill>
                <a:latin typeface="Montserrat"/>
                <a:ea typeface="Montserrat"/>
                <a:cs typeface="Montserrat"/>
                <a:sym typeface="Montserrat"/>
              </a:rPr>
              <a:t>?</a:t>
            </a:r>
            <a:endParaRPr/>
          </a:p>
        </p:txBody>
      </p:sp>
      <p:sp>
        <p:nvSpPr>
          <p:cNvPr id="1074" name="Google Shape;1074;p221"/>
          <p:cNvSpPr/>
          <p:nvPr/>
        </p:nvSpPr>
        <p:spPr>
          <a:xfrm>
            <a:off x="8882477" y="2598565"/>
            <a:ext cx="542925" cy="547688"/>
          </a:xfrm>
          <a:custGeom>
            <a:rect b="b" l="l" r="r" t="t"/>
            <a:pathLst>
              <a:path extrusionOk="0" h="160" w="160">
                <a:moveTo>
                  <a:pt x="113" y="160"/>
                </a:moveTo>
                <a:cubicBezTo>
                  <a:pt x="114" y="160"/>
                  <a:pt x="115" y="160"/>
                  <a:pt x="115" y="160"/>
                </a:cubicBezTo>
                <a:cubicBezTo>
                  <a:pt x="123" y="160"/>
                  <a:pt x="130" y="157"/>
                  <a:pt x="135" y="152"/>
                </a:cubicBezTo>
                <a:cubicBezTo>
                  <a:pt x="135" y="152"/>
                  <a:pt x="135" y="152"/>
                  <a:pt x="135" y="152"/>
                </a:cubicBezTo>
                <a:cubicBezTo>
                  <a:pt x="136" y="149"/>
                  <a:pt x="139" y="147"/>
                  <a:pt x="141" y="145"/>
                </a:cubicBezTo>
                <a:cubicBezTo>
                  <a:pt x="142" y="144"/>
                  <a:pt x="144" y="143"/>
                  <a:pt x="145" y="141"/>
                </a:cubicBezTo>
                <a:cubicBezTo>
                  <a:pt x="152" y="134"/>
                  <a:pt x="152" y="125"/>
                  <a:pt x="145" y="118"/>
                </a:cubicBezTo>
                <a:cubicBezTo>
                  <a:pt x="126" y="100"/>
                  <a:pt x="126" y="100"/>
                  <a:pt x="126" y="100"/>
                </a:cubicBezTo>
                <a:cubicBezTo>
                  <a:pt x="123" y="96"/>
                  <a:pt x="119" y="95"/>
                  <a:pt x="115" y="95"/>
                </a:cubicBezTo>
                <a:cubicBezTo>
                  <a:pt x="111" y="95"/>
                  <a:pt x="107" y="96"/>
                  <a:pt x="104" y="100"/>
                </a:cubicBezTo>
                <a:cubicBezTo>
                  <a:pt x="93" y="111"/>
                  <a:pt x="93" y="111"/>
                  <a:pt x="93" y="111"/>
                </a:cubicBezTo>
                <a:cubicBezTo>
                  <a:pt x="92" y="110"/>
                  <a:pt x="91" y="110"/>
                  <a:pt x="90" y="109"/>
                </a:cubicBezTo>
                <a:cubicBezTo>
                  <a:pt x="89" y="109"/>
                  <a:pt x="88" y="108"/>
                  <a:pt x="87" y="107"/>
                </a:cubicBezTo>
                <a:cubicBezTo>
                  <a:pt x="76" y="101"/>
                  <a:pt x="67" y="92"/>
                  <a:pt x="58" y="82"/>
                </a:cubicBezTo>
                <a:cubicBezTo>
                  <a:pt x="54" y="76"/>
                  <a:pt x="51" y="71"/>
                  <a:pt x="49" y="67"/>
                </a:cubicBezTo>
                <a:cubicBezTo>
                  <a:pt x="52" y="64"/>
                  <a:pt x="55" y="61"/>
                  <a:pt x="57" y="59"/>
                </a:cubicBezTo>
                <a:cubicBezTo>
                  <a:pt x="58" y="58"/>
                  <a:pt x="59" y="57"/>
                  <a:pt x="60" y="56"/>
                </a:cubicBezTo>
                <a:cubicBezTo>
                  <a:pt x="67" y="49"/>
                  <a:pt x="67" y="40"/>
                  <a:pt x="60" y="33"/>
                </a:cubicBezTo>
                <a:cubicBezTo>
                  <a:pt x="51" y="24"/>
                  <a:pt x="51" y="24"/>
                  <a:pt x="51" y="24"/>
                </a:cubicBezTo>
                <a:cubicBezTo>
                  <a:pt x="50" y="23"/>
                  <a:pt x="49" y="22"/>
                  <a:pt x="48" y="21"/>
                </a:cubicBezTo>
                <a:cubicBezTo>
                  <a:pt x="46" y="18"/>
                  <a:pt x="43" y="16"/>
                  <a:pt x="41" y="14"/>
                </a:cubicBezTo>
                <a:cubicBezTo>
                  <a:pt x="38" y="11"/>
                  <a:pt x="34" y="9"/>
                  <a:pt x="30" y="9"/>
                </a:cubicBezTo>
                <a:cubicBezTo>
                  <a:pt x="26" y="9"/>
                  <a:pt x="22" y="11"/>
                  <a:pt x="19" y="14"/>
                </a:cubicBezTo>
                <a:cubicBezTo>
                  <a:pt x="7" y="26"/>
                  <a:pt x="7" y="26"/>
                  <a:pt x="7" y="26"/>
                </a:cubicBezTo>
                <a:cubicBezTo>
                  <a:pt x="3" y="30"/>
                  <a:pt x="1" y="35"/>
                  <a:pt x="0" y="41"/>
                </a:cubicBezTo>
                <a:cubicBezTo>
                  <a:pt x="0" y="49"/>
                  <a:pt x="1" y="57"/>
                  <a:pt x="4" y="66"/>
                </a:cubicBezTo>
                <a:cubicBezTo>
                  <a:pt x="10" y="81"/>
                  <a:pt x="18" y="95"/>
                  <a:pt x="30" y="110"/>
                </a:cubicBezTo>
                <a:cubicBezTo>
                  <a:pt x="45" y="127"/>
                  <a:pt x="63" y="141"/>
                  <a:pt x="83" y="151"/>
                </a:cubicBezTo>
                <a:cubicBezTo>
                  <a:pt x="91" y="155"/>
                  <a:pt x="102" y="159"/>
                  <a:pt x="113" y="160"/>
                </a:cubicBezTo>
                <a:close/>
                <a:moveTo>
                  <a:pt x="37" y="104"/>
                </a:moveTo>
                <a:cubicBezTo>
                  <a:pt x="25" y="90"/>
                  <a:pt x="17" y="77"/>
                  <a:pt x="12" y="64"/>
                </a:cubicBezTo>
                <a:cubicBezTo>
                  <a:pt x="9" y="55"/>
                  <a:pt x="8" y="48"/>
                  <a:pt x="8" y="42"/>
                </a:cubicBezTo>
                <a:cubicBezTo>
                  <a:pt x="9" y="38"/>
                  <a:pt x="10" y="34"/>
                  <a:pt x="13" y="32"/>
                </a:cubicBezTo>
                <a:cubicBezTo>
                  <a:pt x="25" y="20"/>
                  <a:pt x="25" y="20"/>
                  <a:pt x="25" y="20"/>
                </a:cubicBezTo>
                <a:cubicBezTo>
                  <a:pt x="26" y="18"/>
                  <a:pt x="28" y="17"/>
                  <a:pt x="30" y="17"/>
                </a:cubicBezTo>
                <a:cubicBezTo>
                  <a:pt x="32" y="17"/>
                  <a:pt x="34" y="18"/>
                  <a:pt x="36" y="20"/>
                </a:cubicBezTo>
                <a:cubicBezTo>
                  <a:pt x="38" y="22"/>
                  <a:pt x="40" y="24"/>
                  <a:pt x="42" y="26"/>
                </a:cubicBezTo>
                <a:cubicBezTo>
                  <a:pt x="43" y="27"/>
                  <a:pt x="44" y="28"/>
                  <a:pt x="45" y="29"/>
                </a:cubicBezTo>
                <a:cubicBezTo>
                  <a:pt x="54" y="39"/>
                  <a:pt x="54" y="39"/>
                  <a:pt x="54" y="39"/>
                </a:cubicBezTo>
                <a:cubicBezTo>
                  <a:pt x="58" y="42"/>
                  <a:pt x="58" y="46"/>
                  <a:pt x="54" y="50"/>
                </a:cubicBezTo>
                <a:cubicBezTo>
                  <a:pt x="53" y="51"/>
                  <a:pt x="52" y="52"/>
                  <a:pt x="52" y="53"/>
                </a:cubicBezTo>
                <a:cubicBezTo>
                  <a:pt x="49" y="56"/>
                  <a:pt x="46" y="59"/>
                  <a:pt x="43" y="61"/>
                </a:cubicBezTo>
                <a:cubicBezTo>
                  <a:pt x="43" y="61"/>
                  <a:pt x="43" y="61"/>
                  <a:pt x="43" y="61"/>
                </a:cubicBezTo>
                <a:cubicBezTo>
                  <a:pt x="40" y="64"/>
                  <a:pt x="41" y="67"/>
                  <a:pt x="41" y="69"/>
                </a:cubicBezTo>
                <a:cubicBezTo>
                  <a:pt x="41" y="69"/>
                  <a:pt x="41" y="69"/>
                  <a:pt x="41" y="69"/>
                </a:cubicBezTo>
                <a:cubicBezTo>
                  <a:pt x="44" y="75"/>
                  <a:pt x="47" y="80"/>
                  <a:pt x="52" y="87"/>
                </a:cubicBezTo>
                <a:cubicBezTo>
                  <a:pt x="62" y="98"/>
                  <a:pt x="71" y="107"/>
                  <a:pt x="82" y="114"/>
                </a:cubicBezTo>
                <a:cubicBezTo>
                  <a:pt x="84" y="115"/>
                  <a:pt x="85" y="116"/>
                  <a:pt x="86" y="116"/>
                </a:cubicBezTo>
                <a:cubicBezTo>
                  <a:pt x="88" y="117"/>
                  <a:pt x="89" y="118"/>
                  <a:pt x="90" y="118"/>
                </a:cubicBezTo>
                <a:cubicBezTo>
                  <a:pt x="90" y="118"/>
                  <a:pt x="90" y="118"/>
                  <a:pt x="90" y="118"/>
                </a:cubicBezTo>
                <a:cubicBezTo>
                  <a:pt x="91" y="119"/>
                  <a:pt x="92" y="119"/>
                  <a:pt x="93" y="119"/>
                </a:cubicBezTo>
                <a:cubicBezTo>
                  <a:pt x="96" y="119"/>
                  <a:pt x="98" y="117"/>
                  <a:pt x="98" y="117"/>
                </a:cubicBezTo>
                <a:cubicBezTo>
                  <a:pt x="110" y="105"/>
                  <a:pt x="110" y="105"/>
                  <a:pt x="110" y="105"/>
                </a:cubicBezTo>
                <a:cubicBezTo>
                  <a:pt x="111" y="104"/>
                  <a:pt x="113" y="103"/>
                  <a:pt x="115" y="103"/>
                </a:cubicBezTo>
                <a:cubicBezTo>
                  <a:pt x="118" y="103"/>
                  <a:pt x="119" y="104"/>
                  <a:pt x="121" y="105"/>
                </a:cubicBezTo>
                <a:cubicBezTo>
                  <a:pt x="139" y="124"/>
                  <a:pt x="139" y="124"/>
                  <a:pt x="139" y="124"/>
                </a:cubicBezTo>
                <a:cubicBezTo>
                  <a:pt x="144" y="129"/>
                  <a:pt x="142" y="133"/>
                  <a:pt x="139" y="135"/>
                </a:cubicBezTo>
                <a:cubicBezTo>
                  <a:pt x="138" y="137"/>
                  <a:pt x="137" y="138"/>
                  <a:pt x="135" y="140"/>
                </a:cubicBezTo>
                <a:cubicBezTo>
                  <a:pt x="133" y="142"/>
                  <a:pt x="131" y="144"/>
                  <a:pt x="129" y="146"/>
                </a:cubicBezTo>
                <a:cubicBezTo>
                  <a:pt x="125" y="150"/>
                  <a:pt x="121" y="152"/>
                  <a:pt x="115" y="152"/>
                </a:cubicBezTo>
                <a:cubicBezTo>
                  <a:pt x="115" y="152"/>
                  <a:pt x="114" y="152"/>
                  <a:pt x="114" y="152"/>
                </a:cubicBezTo>
                <a:cubicBezTo>
                  <a:pt x="104" y="151"/>
                  <a:pt x="94" y="147"/>
                  <a:pt x="87" y="144"/>
                </a:cubicBezTo>
                <a:cubicBezTo>
                  <a:pt x="68" y="135"/>
                  <a:pt x="51" y="121"/>
                  <a:pt x="37" y="104"/>
                </a:cubicBezTo>
                <a:close/>
                <a:moveTo>
                  <a:pt x="88" y="29"/>
                </a:moveTo>
                <a:cubicBezTo>
                  <a:pt x="86" y="29"/>
                  <a:pt x="84" y="30"/>
                  <a:pt x="83" y="33"/>
                </a:cubicBezTo>
                <a:cubicBezTo>
                  <a:pt x="83" y="35"/>
                  <a:pt x="84" y="37"/>
                  <a:pt x="87" y="37"/>
                </a:cubicBezTo>
                <a:cubicBezTo>
                  <a:pt x="96" y="39"/>
                  <a:pt x="104" y="43"/>
                  <a:pt x="110" y="50"/>
                </a:cubicBezTo>
                <a:cubicBezTo>
                  <a:pt x="117" y="56"/>
                  <a:pt x="121" y="64"/>
                  <a:pt x="123" y="73"/>
                </a:cubicBezTo>
                <a:cubicBezTo>
                  <a:pt x="123" y="75"/>
                  <a:pt x="125" y="77"/>
                  <a:pt x="127" y="77"/>
                </a:cubicBezTo>
                <a:cubicBezTo>
                  <a:pt x="127" y="77"/>
                  <a:pt x="127" y="77"/>
                  <a:pt x="127" y="77"/>
                </a:cubicBezTo>
                <a:cubicBezTo>
                  <a:pt x="129" y="76"/>
                  <a:pt x="131" y="74"/>
                  <a:pt x="131" y="72"/>
                </a:cubicBezTo>
                <a:cubicBezTo>
                  <a:pt x="129" y="61"/>
                  <a:pt x="124" y="52"/>
                  <a:pt x="116" y="44"/>
                </a:cubicBezTo>
                <a:cubicBezTo>
                  <a:pt x="108" y="36"/>
                  <a:pt x="99" y="31"/>
                  <a:pt x="88" y="29"/>
                </a:cubicBezTo>
                <a:close/>
                <a:moveTo>
                  <a:pt x="156" y="75"/>
                </a:moveTo>
                <a:cubicBezTo>
                  <a:pt x="156" y="75"/>
                  <a:pt x="156" y="75"/>
                  <a:pt x="156" y="75"/>
                </a:cubicBezTo>
                <a:cubicBezTo>
                  <a:pt x="159" y="75"/>
                  <a:pt x="160" y="73"/>
                  <a:pt x="160" y="71"/>
                </a:cubicBezTo>
                <a:cubicBezTo>
                  <a:pt x="157" y="53"/>
                  <a:pt x="148" y="37"/>
                  <a:pt x="136" y="24"/>
                </a:cubicBezTo>
                <a:cubicBezTo>
                  <a:pt x="123" y="11"/>
                  <a:pt x="107" y="3"/>
                  <a:pt x="89" y="0"/>
                </a:cubicBezTo>
                <a:cubicBezTo>
                  <a:pt x="87" y="0"/>
                  <a:pt x="85" y="1"/>
                  <a:pt x="85" y="3"/>
                </a:cubicBezTo>
                <a:cubicBezTo>
                  <a:pt x="84" y="6"/>
                  <a:pt x="86" y="8"/>
                  <a:pt x="88" y="8"/>
                </a:cubicBezTo>
                <a:cubicBezTo>
                  <a:pt x="104" y="11"/>
                  <a:pt x="118" y="18"/>
                  <a:pt x="130" y="30"/>
                </a:cubicBezTo>
                <a:cubicBezTo>
                  <a:pt x="142" y="41"/>
                  <a:pt x="149" y="56"/>
                  <a:pt x="152" y="72"/>
                </a:cubicBezTo>
                <a:cubicBezTo>
                  <a:pt x="152" y="74"/>
                  <a:pt x="154" y="75"/>
                  <a:pt x="156" y="7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pic>
        <p:nvPicPr>
          <p:cNvPr id="1075" name="Google Shape;1075;p221"/>
          <p:cNvPicPr preferRelativeResize="0"/>
          <p:nvPr/>
        </p:nvPicPr>
        <p:blipFill>
          <a:blip r:embed="rId4">
            <a:alphaModFix/>
          </a:blip>
          <a:stretch>
            <a:fillRect/>
          </a:stretch>
        </p:blipFill>
        <p:spPr>
          <a:xfrm>
            <a:off x="7539588" y="3973163"/>
            <a:ext cx="3703320" cy="24093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5"/>
                                        </p:tgtEl>
                                        <p:attrNameLst>
                                          <p:attrName>style.visibility</p:attrName>
                                        </p:attrNameLst>
                                      </p:cBhvr>
                                      <p:to>
                                        <p:strVal val="visible"/>
                                      </p:to>
                                    </p:set>
                                    <p:anim calcmode="lin" valueType="num">
                                      <p:cBhvr additive="base">
                                        <p:cTn dur="1000"/>
                                        <p:tgtEl>
                                          <p:spTgt spid="10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grpSp>
        <p:nvGrpSpPr>
          <p:cNvPr id="1081" name="Google Shape;1081;p222"/>
          <p:cNvGrpSpPr/>
          <p:nvPr/>
        </p:nvGrpSpPr>
        <p:grpSpPr>
          <a:xfrm flipH="1">
            <a:off x="2162175" y="4695526"/>
            <a:ext cx="5158500" cy="5200900"/>
            <a:chOff x="1093014" y="2426304"/>
            <a:chExt cx="1721049" cy="1735195"/>
          </a:xfrm>
        </p:grpSpPr>
        <p:sp>
          <p:nvSpPr>
            <p:cNvPr id="1082" name="Google Shape;1082;p222"/>
            <p:cNvSpPr/>
            <p:nvPr/>
          </p:nvSpPr>
          <p:spPr>
            <a:xfrm>
              <a:off x="1323963" y="2426304"/>
              <a:ext cx="1490100" cy="1490100"/>
            </a:xfrm>
            <a:prstGeom prst="ellipse">
              <a:avLst/>
            </a:prstGeom>
            <a:solidFill>
              <a:schemeClr val="accent1">
                <a:alpha val="20000"/>
              </a:schemeClr>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83" name="Google Shape;1083;p222"/>
            <p:cNvSpPr/>
            <p:nvPr/>
          </p:nvSpPr>
          <p:spPr>
            <a:xfrm>
              <a:off x="1093014" y="2671399"/>
              <a:ext cx="1490100" cy="1490100"/>
            </a:xfrm>
            <a:prstGeom prst="ellipse">
              <a:avLst/>
            </a:prstGeom>
            <a:noFill/>
            <a:ln cap="flat" cmpd="sng" w="12700">
              <a:solidFill>
                <a:schemeClr val="dk1"/>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
        <p:nvSpPr>
          <p:cNvPr id="1084" name="Google Shape;1084;p222"/>
          <p:cNvSpPr/>
          <p:nvPr/>
        </p:nvSpPr>
        <p:spPr>
          <a:xfrm>
            <a:off x="1323975" y="2190750"/>
            <a:ext cx="4271100" cy="1250100"/>
          </a:xfrm>
          <a:prstGeom prst="round2SameRect">
            <a:avLst>
              <a:gd fmla="val 17837" name="adj1"/>
              <a:gd fmla="val 20353" name="adj2"/>
            </a:avLst>
          </a:prstGeom>
          <a:solidFill>
            <a:schemeClr val="accent1"/>
          </a:solidFill>
          <a:ln>
            <a:noFill/>
          </a:ln>
        </p:spPr>
        <p:txBody>
          <a:bodyPr anchorCtr="0" anchor="t" bIns="91425" lIns="91425" spcFirstLastPara="1" rIns="91425" wrap="square" tIns="45700">
            <a:noAutofit/>
          </a:bodyPr>
          <a:lstStyle/>
          <a:p>
            <a:pPr indent="0" lvl="0" marL="0" rtl="0" algn="ctr">
              <a:lnSpc>
                <a:spcPct val="115000"/>
              </a:lnSpc>
              <a:spcBef>
                <a:spcPts val="0"/>
              </a:spcBef>
              <a:spcAft>
                <a:spcPts val="2000"/>
              </a:spcAft>
              <a:buClr>
                <a:schemeClr val="dk1"/>
              </a:buClr>
              <a:buFont typeface="Arial"/>
              <a:buNone/>
            </a:pPr>
            <a:r>
              <a:rPr b="1" lang="en-US" sz="2000">
                <a:solidFill>
                  <a:schemeClr val="lt1"/>
                </a:solidFill>
                <a:latin typeface="Montserrat"/>
                <a:ea typeface="Montserrat"/>
                <a:cs typeface="Montserrat"/>
                <a:sym typeface="Montserrat"/>
              </a:rPr>
              <a:t>Centralized View &amp; </a:t>
            </a:r>
            <a:br>
              <a:rPr b="1" lang="en-US" sz="2000">
                <a:solidFill>
                  <a:schemeClr val="lt1"/>
                </a:solidFill>
                <a:latin typeface="Montserrat"/>
                <a:ea typeface="Montserrat"/>
                <a:cs typeface="Montserrat"/>
                <a:sym typeface="Montserrat"/>
              </a:rPr>
            </a:br>
            <a:r>
              <a:rPr b="1" lang="en-US" sz="2000">
                <a:solidFill>
                  <a:schemeClr val="lt1"/>
                </a:solidFill>
                <a:latin typeface="Montserrat"/>
                <a:ea typeface="Montserrat"/>
                <a:cs typeface="Montserrat"/>
                <a:sym typeface="Montserrat"/>
              </a:rPr>
              <a:t>Local Personalization</a:t>
            </a:r>
            <a:endParaRPr>
              <a:solidFill>
                <a:schemeClr val="lt1"/>
              </a:solidFill>
            </a:endParaRPr>
          </a:p>
        </p:txBody>
      </p:sp>
      <p:sp>
        <p:nvSpPr>
          <p:cNvPr id="1085" name="Google Shape;1085;p222"/>
          <p:cNvSpPr/>
          <p:nvPr/>
        </p:nvSpPr>
        <p:spPr>
          <a:xfrm>
            <a:off x="1333500" y="3087198"/>
            <a:ext cx="4264500" cy="2494200"/>
          </a:xfrm>
          <a:prstGeom prst="roundRect">
            <a:avLst>
              <a:gd fmla="val 5974" name="adj"/>
            </a:avLst>
          </a:prstGeom>
          <a:solidFill>
            <a:schemeClr val="lt1"/>
          </a:solidFill>
          <a:ln>
            <a:noFill/>
          </a:ln>
        </p:spPr>
        <p:txBody>
          <a:bodyPr anchorCtr="0" anchor="ctr" bIns="91425" lIns="91425" spcFirstLastPara="1" rIns="91425" wrap="square" tIns="0">
            <a:noAutofit/>
          </a:bodyPr>
          <a:lstStyle/>
          <a:p>
            <a:pPr indent="0" lvl="0" marL="0" rtl="0" algn="l">
              <a:lnSpc>
                <a:spcPct val="115000"/>
              </a:lnSpc>
              <a:spcBef>
                <a:spcPts val="100"/>
              </a:spcBef>
              <a:spcAft>
                <a:spcPts val="700"/>
              </a:spcAft>
              <a:buNone/>
            </a:pPr>
            <a:r>
              <a:t/>
            </a:r>
            <a:endParaRPr/>
          </a:p>
        </p:txBody>
      </p:sp>
      <p:sp>
        <p:nvSpPr>
          <p:cNvPr id="1086" name="Google Shape;1086;p222"/>
          <p:cNvSpPr txBox="1"/>
          <p:nvPr/>
        </p:nvSpPr>
        <p:spPr>
          <a:xfrm>
            <a:off x="1323300" y="952500"/>
            <a:ext cx="9871500" cy="924000"/>
          </a:xfrm>
          <a:prstGeom prst="rect">
            <a:avLst/>
          </a:prstGeom>
          <a:noFill/>
          <a:ln>
            <a:noFill/>
          </a:ln>
        </p:spPr>
        <p:txBody>
          <a:bodyPr anchorCtr="0" anchor="t" bIns="0" lIns="0" spcFirstLastPara="1" rIns="0" wrap="square" tIns="192000">
            <a:noAutofit/>
          </a:bodyPr>
          <a:lstStyle/>
          <a:p>
            <a:pPr indent="0" lvl="0" marL="0" rtl="0" algn="l">
              <a:lnSpc>
                <a:spcPct val="90000"/>
              </a:lnSpc>
              <a:spcBef>
                <a:spcPts val="0"/>
              </a:spcBef>
              <a:spcAft>
                <a:spcPts val="0"/>
              </a:spcAft>
              <a:buNone/>
            </a:pPr>
            <a:r>
              <a:rPr b="1" lang="en-US" sz="3000">
                <a:latin typeface="Montserrat"/>
                <a:ea typeface="Montserrat"/>
                <a:cs typeface="Montserrat"/>
                <a:sym typeface="Montserrat"/>
              </a:rPr>
              <a:t>Franchisors Need</a:t>
            </a:r>
            <a:r>
              <a:rPr b="1" lang="en-US" sz="3000">
                <a:latin typeface="Montserrat"/>
                <a:ea typeface="Montserrat"/>
                <a:cs typeface="Montserrat"/>
                <a:sym typeface="Montserrat"/>
              </a:rPr>
              <a:t> </a:t>
            </a:r>
            <a:r>
              <a:rPr b="1" lang="en-US" sz="3000">
                <a:solidFill>
                  <a:schemeClr val="accent1"/>
                </a:solidFill>
                <a:latin typeface="Montserrat"/>
                <a:ea typeface="Montserrat"/>
                <a:cs typeface="Montserrat"/>
                <a:sym typeface="Montserrat"/>
              </a:rPr>
              <a:t>Flexibility</a:t>
            </a:r>
            <a:r>
              <a:rPr b="1" lang="en-US" sz="3000">
                <a:latin typeface="Montserrat"/>
                <a:ea typeface="Montserrat"/>
                <a:cs typeface="Montserrat"/>
                <a:sym typeface="Montserrat"/>
              </a:rPr>
              <a:t> + </a:t>
            </a:r>
            <a:r>
              <a:rPr b="1" lang="en-US" sz="3000">
                <a:solidFill>
                  <a:schemeClr val="accent2"/>
                </a:solidFill>
                <a:latin typeface="Montserrat"/>
                <a:ea typeface="Montserrat"/>
                <a:cs typeface="Montserrat"/>
                <a:sym typeface="Montserrat"/>
              </a:rPr>
              <a:t>Simplicity</a:t>
            </a:r>
            <a:endParaRPr b="1" sz="3000">
              <a:solidFill>
                <a:schemeClr val="accent2"/>
              </a:solidFill>
              <a:latin typeface="Montserrat"/>
              <a:ea typeface="Montserrat"/>
              <a:cs typeface="Montserrat"/>
              <a:sym typeface="Montserrat"/>
            </a:endParaRPr>
          </a:p>
        </p:txBody>
      </p:sp>
      <p:sp>
        <p:nvSpPr>
          <p:cNvPr id="1087" name="Google Shape;1087;p222"/>
          <p:cNvSpPr txBox="1"/>
          <p:nvPr/>
        </p:nvSpPr>
        <p:spPr>
          <a:xfrm>
            <a:off x="1743075" y="3295650"/>
            <a:ext cx="3587400" cy="1941600"/>
          </a:xfrm>
          <a:prstGeom prst="rect">
            <a:avLst/>
          </a:prstGeom>
          <a:noFill/>
          <a:ln>
            <a:noFill/>
          </a:ln>
        </p:spPr>
        <p:txBody>
          <a:bodyPr anchorCtr="0" anchor="t" bIns="91425" lIns="91425" spcFirstLastPara="1" rIns="91425" wrap="square" tIns="91425">
            <a:spAutoFit/>
          </a:bodyPr>
          <a:lstStyle/>
          <a:p>
            <a:pPr indent="-228600" lvl="0" marL="171450" rtl="0" algn="l">
              <a:lnSpc>
                <a:spcPct val="115000"/>
              </a:lnSpc>
              <a:spcBef>
                <a:spcPts val="1500"/>
              </a:spcBef>
              <a:spcAft>
                <a:spcPts val="0"/>
              </a:spcAft>
              <a:buClr>
                <a:schemeClr val="accent1"/>
              </a:buClr>
              <a:buSzPts val="1800"/>
              <a:buFont typeface="Montserrat"/>
              <a:buChar char="●"/>
            </a:pPr>
            <a:r>
              <a:rPr lang="en-US" sz="1800">
                <a:solidFill>
                  <a:schemeClr val="dk1"/>
                </a:solidFill>
                <a:latin typeface="Montserrat"/>
                <a:ea typeface="Montserrat"/>
                <a:cs typeface="Montserrat"/>
                <a:sym typeface="Montserrat"/>
              </a:rPr>
              <a:t>Seamless, local experience</a:t>
            </a:r>
            <a:endParaRPr sz="1800">
              <a:solidFill>
                <a:schemeClr val="dk1"/>
              </a:solidFill>
              <a:latin typeface="Montserrat"/>
              <a:ea typeface="Montserrat"/>
              <a:cs typeface="Montserrat"/>
              <a:sym typeface="Montserrat"/>
            </a:endParaRPr>
          </a:p>
          <a:p>
            <a:pPr indent="-228600" lvl="0" marL="171450" rtl="0" algn="l">
              <a:lnSpc>
                <a:spcPct val="115000"/>
              </a:lnSpc>
              <a:spcBef>
                <a:spcPts val="900"/>
              </a:spcBef>
              <a:spcAft>
                <a:spcPts val="0"/>
              </a:spcAft>
              <a:buClr>
                <a:schemeClr val="accent1"/>
              </a:buClr>
              <a:buSzPts val="1800"/>
              <a:buFont typeface="Montserrat"/>
              <a:buChar char="●"/>
            </a:pPr>
            <a:r>
              <a:rPr lang="en-US" sz="1800">
                <a:solidFill>
                  <a:schemeClr val="dk1"/>
                </a:solidFill>
                <a:latin typeface="Montserrat"/>
                <a:ea typeface="Montserrat"/>
                <a:cs typeface="Montserrat"/>
                <a:sym typeface="Montserrat"/>
              </a:rPr>
              <a:t>Granular intelligence at the franchise or agent level</a:t>
            </a:r>
            <a:endParaRPr sz="1800">
              <a:solidFill>
                <a:schemeClr val="dk1"/>
              </a:solidFill>
              <a:latin typeface="Montserrat"/>
              <a:ea typeface="Montserrat"/>
              <a:cs typeface="Montserrat"/>
              <a:sym typeface="Montserrat"/>
            </a:endParaRPr>
          </a:p>
          <a:p>
            <a:pPr indent="-228600" lvl="0" marL="171450" rtl="0" algn="l">
              <a:lnSpc>
                <a:spcPct val="115000"/>
              </a:lnSpc>
              <a:spcBef>
                <a:spcPts val="700"/>
              </a:spcBef>
              <a:spcAft>
                <a:spcPts val="700"/>
              </a:spcAft>
              <a:buClr>
                <a:schemeClr val="accent1"/>
              </a:buClr>
              <a:buSzPts val="1800"/>
              <a:buFont typeface="Montserrat"/>
              <a:buChar char="●"/>
            </a:pPr>
            <a:r>
              <a:rPr lang="en-US" sz="1800">
                <a:solidFill>
                  <a:schemeClr val="dk1"/>
                </a:solidFill>
                <a:latin typeface="Montserrat"/>
                <a:ea typeface="Montserrat"/>
                <a:cs typeface="Montserrat"/>
                <a:sym typeface="Montserrat"/>
              </a:rPr>
              <a:t>Centralized and local reporting </a:t>
            </a:r>
            <a:endParaRPr sz="1600">
              <a:latin typeface="Montserrat"/>
              <a:ea typeface="Montserrat"/>
              <a:cs typeface="Montserrat"/>
              <a:sym typeface="Montserrat"/>
            </a:endParaRPr>
          </a:p>
        </p:txBody>
      </p:sp>
      <p:sp>
        <p:nvSpPr>
          <p:cNvPr id="1088" name="Google Shape;1088;p222"/>
          <p:cNvSpPr/>
          <p:nvPr/>
        </p:nvSpPr>
        <p:spPr>
          <a:xfrm>
            <a:off x="6244988" y="2190750"/>
            <a:ext cx="4271100" cy="1250100"/>
          </a:xfrm>
          <a:prstGeom prst="round2SameRect">
            <a:avLst>
              <a:gd fmla="val 17837" name="adj1"/>
              <a:gd fmla="val 20353" name="adj2"/>
            </a:avLst>
          </a:prstGeom>
          <a:solidFill>
            <a:schemeClr val="accent2"/>
          </a:solidFill>
          <a:ln>
            <a:noFill/>
          </a:ln>
        </p:spPr>
        <p:txBody>
          <a:bodyPr anchorCtr="0" anchor="t" bIns="91425" lIns="91425" spcFirstLastPara="1" rIns="91425" wrap="square" tIns="45700">
            <a:noAutofit/>
          </a:bodyPr>
          <a:lstStyle/>
          <a:p>
            <a:pPr indent="0" lvl="0" marL="0" rtl="0" algn="ctr">
              <a:lnSpc>
                <a:spcPct val="115000"/>
              </a:lnSpc>
              <a:spcBef>
                <a:spcPts val="0"/>
              </a:spcBef>
              <a:spcAft>
                <a:spcPts val="2000"/>
              </a:spcAft>
              <a:buNone/>
            </a:pPr>
            <a:r>
              <a:rPr b="1" lang="en-US" sz="2000">
                <a:solidFill>
                  <a:schemeClr val="lt1"/>
                </a:solidFill>
                <a:latin typeface="Montserrat"/>
                <a:ea typeface="Montserrat"/>
                <a:cs typeface="Montserrat"/>
                <a:sym typeface="Montserrat"/>
              </a:rPr>
              <a:t>A Data Hub, </a:t>
            </a:r>
            <a:br>
              <a:rPr b="1" lang="en-US" sz="2000">
                <a:solidFill>
                  <a:schemeClr val="lt1"/>
                </a:solidFill>
                <a:latin typeface="Montserrat"/>
                <a:ea typeface="Montserrat"/>
                <a:cs typeface="Montserrat"/>
                <a:sym typeface="Montserrat"/>
              </a:rPr>
            </a:br>
            <a:r>
              <a:rPr b="1" lang="en-US" sz="2000">
                <a:solidFill>
                  <a:schemeClr val="lt1"/>
                </a:solidFill>
                <a:latin typeface="Montserrat"/>
                <a:ea typeface="Montserrat"/>
                <a:cs typeface="Montserrat"/>
                <a:sym typeface="Montserrat"/>
              </a:rPr>
              <a:t>Not Data Headaches</a:t>
            </a:r>
            <a:endParaRPr>
              <a:solidFill>
                <a:schemeClr val="lt1"/>
              </a:solidFill>
            </a:endParaRPr>
          </a:p>
        </p:txBody>
      </p:sp>
      <p:sp>
        <p:nvSpPr>
          <p:cNvPr id="1089" name="Google Shape;1089;p222"/>
          <p:cNvSpPr/>
          <p:nvPr/>
        </p:nvSpPr>
        <p:spPr>
          <a:xfrm>
            <a:off x="6254519" y="3087198"/>
            <a:ext cx="4264500" cy="2494200"/>
          </a:xfrm>
          <a:prstGeom prst="roundRect">
            <a:avLst>
              <a:gd fmla="val 5974" name="adj"/>
            </a:avLst>
          </a:prstGeom>
          <a:solidFill>
            <a:schemeClr val="lt1"/>
          </a:solidFill>
          <a:ln>
            <a:noFill/>
          </a:ln>
        </p:spPr>
        <p:txBody>
          <a:bodyPr anchorCtr="0" anchor="ctr" bIns="91425" lIns="91425" spcFirstLastPara="1" rIns="91425" wrap="square" tIns="0">
            <a:noAutofit/>
          </a:bodyPr>
          <a:lstStyle/>
          <a:p>
            <a:pPr indent="0" lvl="0" marL="0" rtl="0" algn="l">
              <a:lnSpc>
                <a:spcPct val="115000"/>
              </a:lnSpc>
              <a:spcBef>
                <a:spcPts val="100"/>
              </a:spcBef>
              <a:spcAft>
                <a:spcPts val="700"/>
              </a:spcAft>
              <a:buNone/>
            </a:pPr>
            <a:r>
              <a:t/>
            </a:r>
            <a:endParaRPr/>
          </a:p>
        </p:txBody>
      </p:sp>
      <p:sp>
        <p:nvSpPr>
          <p:cNvPr id="1090" name="Google Shape;1090;p222"/>
          <p:cNvSpPr txBox="1"/>
          <p:nvPr/>
        </p:nvSpPr>
        <p:spPr>
          <a:xfrm>
            <a:off x="6515300" y="3295650"/>
            <a:ext cx="3705900" cy="22857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1500"/>
              </a:spcBef>
              <a:spcAft>
                <a:spcPts val="0"/>
              </a:spcAft>
              <a:buClr>
                <a:schemeClr val="accent2"/>
              </a:buClr>
              <a:buSzPts val="1800"/>
              <a:buFont typeface="Montserrat"/>
              <a:buChar char="●"/>
            </a:pPr>
            <a:r>
              <a:rPr lang="en-US" sz="1800">
                <a:solidFill>
                  <a:schemeClr val="dk1"/>
                </a:solidFill>
                <a:latin typeface="Montserrat"/>
                <a:ea typeface="Montserrat"/>
                <a:cs typeface="Montserrat"/>
                <a:sym typeface="Montserrat"/>
              </a:rPr>
              <a:t>Efficient local program execution</a:t>
            </a:r>
            <a:endParaRPr sz="1800">
              <a:solidFill>
                <a:schemeClr val="dk1"/>
              </a:solidFill>
              <a:latin typeface="Montserrat"/>
              <a:ea typeface="Montserrat"/>
              <a:cs typeface="Montserrat"/>
              <a:sym typeface="Montserrat"/>
            </a:endParaRPr>
          </a:p>
          <a:p>
            <a:pPr indent="-330200" lvl="0" marL="457200" rtl="0" algn="l">
              <a:lnSpc>
                <a:spcPct val="115000"/>
              </a:lnSpc>
              <a:spcBef>
                <a:spcPts val="900"/>
              </a:spcBef>
              <a:spcAft>
                <a:spcPts val="0"/>
              </a:spcAft>
              <a:buClr>
                <a:schemeClr val="accent2"/>
              </a:buClr>
              <a:buSzPts val="1800"/>
              <a:buFont typeface="Montserrat"/>
              <a:buChar char="●"/>
            </a:pPr>
            <a:r>
              <a:rPr lang="en-US" sz="1800">
                <a:solidFill>
                  <a:schemeClr val="dk1"/>
                </a:solidFill>
                <a:latin typeface="Montserrat"/>
                <a:ea typeface="Montserrat"/>
                <a:cs typeface="Montserrat"/>
                <a:sym typeface="Montserrat"/>
              </a:rPr>
              <a:t>Bulk tools for user, data, and phone number management</a:t>
            </a:r>
            <a:endParaRPr sz="1800">
              <a:solidFill>
                <a:schemeClr val="dk1"/>
              </a:solidFill>
              <a:latin typeface="Montserrat"/>
              <a:ea typeface="Montserrat"/>
              <a:cs typeface="Montserrat"/>
              <a:sym typeface="Montserrat"/>
            </a:endParaRPr>
          </a:p>
          <a:p>
            <a:pPr indent="0" lvl="0" marL="0" rtl="0" algn="l">
              <a:lnSpc>
                <a:spcPct val="115000"/>
              </a:lnSpc>
              <a:spcBef>
                <a:spcPts val="900"/>
              </a:spcBef>
              <a:spcAft>
                <a:spcPts val="900"/>
              </a:spcAft>
              <a:buNone/>
            </a:pPr>
            <a:r>
              <a:t/>
            </a:r>
            <a:endParaRPr sz="18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223"/>
          <p:cNvSpPr/>
          <p:nvPr/>
        </p:nvSpPr>
        <p:spPr>
          <a:xfrm>
            <a:off x="822960" y="1261873"/>
            <a:ext cx="10512600" cy="5596200"/>
          </a:xfrm>
          <a:prstGeom prst="rect">
            <a:avLst/>
          </a:prstGeom>
          <a:solidFill>
            <a:schemeClr val="accent1"/>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sp>
        <p:nvSpPr>
          <p:cNvPr id="1096" name="Google Shape;1096;p223"/>
          <p:cNvSpPr txBox="1"/>
          <p:nvPr>
            <p:ph type="title"/>
          </p:nvPr>
        </p:nvSpPr>
        <p:spPr>
          <a:xfrm>
            <a:off x="822959" y="933453"/>
            <a:ext cx="10512600" cy="61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Montserrat"/>
              <a:buNone/>
            </a:pPr>
            <a:r>
              <a:rPr b="0" lang="en-US" sz="1100">
                <a:solidFill>
                  <a:srgbClr val="666666"/>
                </a:solidFill>
                <a:latin typeface="Montserrat Medium"/>
                <a:ea typeface="Montserrat Medium"/>
                <a:cs typeface="Montserrat Medium"/>
                <a:sym typeface="Montserrat Medium"/>
              </a:rPr>
              <a:t>[http://www.corpbanktrust.com/?utm_source=google&amp;utm_medium=cpc&amp;utm_campaign=Best%20Rates%20on%20Mortgages]</a:t>
            </a:r>
            <a:endParaRPr b="0" sz="2900">
              <a:solidFill>
                <a:srgbClr val="666666"/>
              </a:solidFill>
              <a:latin typeface="Montserrat Medium"/>
              <a:ea typeface="Montserrat Medium"/>
              <a:cs typeface="Montserrat Medium"/>
              <a:sym typeface="Montserrat Medium"/>
            </a:endParaRPr>
          </a:p>
        </p:txBody>
      </p:sp>
      <p:pic>
        <p:nvPicPr>
          <p:cNvPr id="1097" name="Google Shape;1097;p223"/>
          <p:cNvPicPr preferRelativeResize="0"/>
          <p:nvPr/>
        </p:nvPicPr>
        <p:blipFill rotWithShape="1">
          <a:blip r:embed="rId3">
            <a:alphaModFix/>
          </a:blip>
          <a:srcRect b="0" l="0" r="0" t="0"/>
          <a:stretch/>
        </p:blipFill>
        <p:spPr>
          <a:xfrm>
            <a:off x="1158000" y="1490473"/>
            <a:ext cx="9876000" cy="7450781"/>
          </a:xfrm>
          <a:prstGeom prst="rect">
            <a:avLst/>
          </a:prstGeom>
          <a:noFill/>
          <a:ln>
            <a:noFill/>
          </a:ln>
        </p:spPr>
      </p:pic>
      <p:sp>
        <p:nvSpPr>
          <p:cNvPr id="1098" name="Google Shape;1098;p223"/>
          <p:cNvSpPr/>
          <p:nvPr/>
        </p:nvSpPr>
        <p:spPr>
          <a:xfrm>
            <a:off x="960163" y="300099"/>
            <a:ext cx="275111" cy="274320"/>
          </a:xfrm>
          <a:custGeom>
            <a:rect b="b" l="l" r="r" t="t"/>
            <a:pathLst>
              <a:path extrusionOk="0" h="160" w="162">
                <a:moveTo>
                  <a:pt x="150" y="112"/>
                </a:moveTo>
                <a:cubicBezTo>
                  <a:pt x="127" y="93"/>
                  <a:pt x="119" y="102"/>
                  <a:pt x="110" y="111"/>
                </a:cubicBezTo>
                <a:cubicBezTo>
                  <a:pt x="108" y="113"/>
                  <a:pt x="108" y="113"/>
                  <a:pt x="108" y="113"/>
                </a:cubicBezTo>
                <a:cubicBezTo>
                  <a:pt x="105" y="116"/>
                  <a:pt x="99" y="112"/>
                  <a:pt x="95" y="109"/>
                </a:cubicBezTo>
                <a:cubicBezTo>
                  <a:pt x="89" y="105"/>
                  <a:pt x="81" y="99"/>
                  <a:pt x="72" y="90"/>
                </a:cubicBezTo>
                <a:cubicBezTo>
                  <a:pt x="45" y="63"/>
                  <a:pt x="48" y="55"/>
                  <a:pt x="49" y="54"/>
                </a:cubicBezTo>
                <a:cubicBezTo>
                  <a:pt x="51" y="52"/>
                  <a:pt x="51" y="52"/>
                  <a:pt x="51" y="52"/>
                </a:cubicBezTo>
                <a:cubicBezTo>
                  <a:pt x="60" y="43"/>
                  <a:pt x="69" y="35"/>
                  <a:pt x="50" y="12"/>
                </a:cubicBezTo>
                <a:cubicBezTo>
                  <a:pt x="44" y="4"/>
                  <a:pt x="38" y="0"/>
                  <a:pt x="32" y="0"/>
                </a:cubicBezTo>
                <a:cubicBezTo>
                  <a:pt x="23" y="0"/>
                  <a:pt x="16" y="7"/>
                  <a:pt x="10" y="13"/>
                </a:cubicBezTo>
                <a:cubicBezTo>
                  <a:pt x="9" y="14"/>
                  <a:pt x="8" y="15"/>
                  <a:pt x="7" y="16"/>
                </a:cubicBezTo>
                <a:cubicBezTo>
                  <a:pt x="0" y="23"/>
                  <a:pt x="0" y="37"/>
                  <a:pt x="7" y="55"/>
                </a:cubicBezTo>
                <a:cubicBezTo>
                  <a:pt x="14" y="74"/>
                  <a:pt x="29" y="95"/>
                  <a:pt x="48" y="114"/>
                </a:cubicBezTo>
                <a:cubicBezTo>
                  <a:pt x="67" y="133"/>
                  <a:pt x="88" y="148"/>
                  <a:pt x="107" y="155"/>
                </a:cubicBezTo>
                <a:cubicBezTo>
                  <a:pt x="116" y="158"/>
                  <a:pt x="124" y="160"/>
                  <a:pt x="131" y="160"/>
                </a:cubicBezTo>
                <a:cubicBezTo>
                  <a:pt x="137" y="160"/>
                  <a:pt x="142" y="158"/>
                  <a:pt x="146" y="155"/>
                </a:cubicBezTo>
                <a:cubicBezTo>
                  <a:pt x="147" y="154"/>
                  <a:pt x="148" y="153"/>
                  <a:pt x="149" y="152"/>
                </a:cubicBezTo>
                <a:cubicBezTo>
                  <a:pt x="155" y="146"/>
                  <a:pt x="162" y="139"/>
                  <a:pt x="162" y="130"/>
                </a:cubicBezTo>
                <a:cubicBezTo>
                  <a:pt x="162" y="124"/>
                  <a:pt x="158" y="118"/>
                  <a:pt x="150" y="112"/>
                </a:cubicBezTo>
                <a:close/>
                <a:moveTo>
                  <a:pt x="145" y="148"/>
                </a:moveTo>
                <a:cubicBezTo>
                  <a:pt x="144" y="149"/>
                  <a:pt x="143" y="150"/>
                  <a:pt x="142" y="151"/>
                </a:cubicBezTo>
                <a:cubicBezTo>
                  <a:pt x="137" y="156"/>
                  <a:pt x="124" y="156"/>
                  <a:pt x="109" y="150"/>
                </a:cubicBezTo>
                <a:cubicBezTo>
                  <a:pt x="90" y="143"/>
                  <a:pt x="70" y="129"/>
                  <a:pt x="51" y="111"/>
                </a:cubicBezTo>
                <a:cubicBezTo>
                  <a:pt x="33" y="92"/>
                  <a:pt x="19" y="72"/>
                  <a:pt x="12" y="53"/>
                </a:cubicBezTo>
                <a:cubicBezTo>
                  <a:pt x="6" y="38"/>
                  <a:pt x="6" y="25"/>
                  <a:pt x="11" y="20"/>
                </a:cubicBezTo>
                <a:cubicBezTo>
                  <a:pt x="12" y="19"/>
                  <a:pt x="13" y="18"/>
                  <a:pt x="14" y="17"/>
                </a:cubicBezTo>
                <a:cubicBezTo>
                  <a:pt x="19" y="12"/>
                  <a:pt x="25" y="5"/>
                  <a:pt x="31" y="5"/>
                </a:cubicBezTo>
                <a:cubicBezTo>
                  <a:pt x="31" y="5"/>
                  <a:pt x="31" y="5"/>
                  <a:pt x="32" y="5"/>
                </a:cubicBezTo>
                <a:cubicBezTo>
                  <a:pt x="36" y="6"/>
                  <a:pt x="41" y="9"/>
                  <a:pt x="46" y="15"/>
                </a:cubicBezTo>
                <a:cubicBezTo>
                  <a:pt x="61" y="34"/>
                  <a:pt x="56" y="39"/>
                  <a:pt x="47" y="48"/>
                </a:cubicBezTo>
                <a:cubicBezTo>
                  <a:pt x="45" y="50"/>
                  <a:pt x="45" y="50"/>
                  <a:pt x="45" y="50"/>
                </a:cubicBezTo>
                <a:cubicBezTo>
                  <a:pt x="38" y="57"/>
                  <a:pt x="45" y="71"/>
                  <a:pt x="68" y="94"/>
                </a:cubicBezTo>
                <a:cubicBezTo>
                  <a:pt x="77" y="103"/>
                  <a:pt x="85" y="110"/>
                  <a:pt x="92" y="114"/>
                </a:cubicBezTo>
                <a:cubicBezTo>
                  <a:pt x="101" y="120"/>
                  <a:pt x="108" y="121"/>
                  <a:pt x="112" y="117"/>
                </a:cubicBezTo>
                <a:cubicBezTo>
                  <a:pt x="114" y="115"/>
                  <a:pt x="114" y="115"/>
                  <a:pt x="114" y="115"/>
                </a:cubicBezTo>
                <a:cubicBezTo>
                  <a:pt x="123" y="106"/>
                  <a:pt x="128" y="101"/>
                  <a:pt x="147" y="116"/>
                </a:cubicBezTo>
                <a:cubicBezTo>
                  <a:pt x="153" y="121"/>
                  <a:pt x="156" y="126"/>
                  <a:pt x="157" y="130"/>
                </a:cubicBezTo>
                <a:cubicBezTo>
                  <a:pt x="157" y="137"/>
                  <a:pt x="151" y="143"/>
                  <a:pt x="145" y="148"/>
                </a:cubicBezTo>
                <a:close/>
                <a:moveTo>
                  <a:pt x="105" y="55"/>
                </a:moveTo>
                <a:cubicBezTo>
                  <a:pt x="105" y="15"/>
                  <a:pt x="105" y="15"/>
                  <a:pt x="105" y="15"/>
                </a:cubicBezTo>
                <a:cubicBezTo>
                  <a:pt x="105" y="13"/>
                  <a:pt x="106" y="12"/>
                  <a:pt x="107" y="12"/>
                </a:cubicBezTo>
                <a:cubicBezTo>
                  <a:pt x="109" y="12"/>
                  <a:pt x="110" y="13"/>
                  <a:pt x="110" y="15"/>
                </a:cubicBezTo>
                <a:cubicBezTo>
                  <a:pt x="110" y="48"/>
                  <a:pt x="110" y="48"/>
                  <a:pt x="110" y="48"/>
                </a:cubicBezTo>
                <a:cubicBezTo>
                  <a:pt x="157" y="1"/>
                  <a:pt x="157" y="1"/>
                  <a:pt x="157" y="1"/>
                </a:cubicBezTo>
                <a:cubicBezTo>
                  <a:pt x="158" y="0"/>
                  <a:pt x="160" y="0"/>
                  <a:pt x="161" y="1"/>
                </a:cubicBezTo>
                <a:cubicBezTo>
                  <a:pt x="162" y="2"/>
                  <a:pt x="162" y="4"/>
                  <a:pt x="161" y="5"/>
                </a:cubicBezTo>
                <a:cubicBezTo>
                  <a:pt x="114" y="52"/>
                  <a:pt x="114" y="52"/>
                  <a:pt x="114" y="52"/>
                </a:cubicBezTo>
                <a:cubicBezTo>
                  <a:pt x="147" y="52"/>
                  <a:pt x="147" y="52"/>
                  <a:pt x="147" y="52"/>
                </a:cubicBezTo>
                <a:cubicBezTo>
                  <a:pt x="149" y="52"/>
                  <a:pt x="150" y="53"/>
                  <a:pt x="150" y="55"/>
                </a:cubicBezTo>
                <a:cubicBezTo>
                  <a:pt x="150" y="56"/>
                  <a:pt x="149" y="57"/>
                  <a:pt x="147" y="57"/>
                </a:cubicBezTo>
                <a:cubicBezTo>
                  <a:pt x="107" y="57"/>
                  <a:pt x="107" y="57"/>
                  <a:pt x="107" y="57"/>
                </a:cubicBezTo>
                <a:cubicBezTo>
                  <a:pt x="107" y="57"/>
                  <a:pt x="107" y="57"/>
                  <a:pt x="106" y="57"/>
                </a:cubicBezTo>
                <a:cubicBezTo>
                  <a:pt x="106" y="57"/>
                  <a:pt x="106" y="57"/>
                  <a:pt x="106" y="57"/>
                </a:cubicBezTo>
                <a:cubicBezTo>
                  <a:pt x="106" y="57"/>
                  <a:pt x="105" y="57"/>
                  <a:pt x="105" y="57"/>
                </a:cubicBezTo>
                <a:cubicBezTo>
                  <a:pt x="105" y="57"/>
                  <a:pt x="105" y="56"/>
                  <a:pt x="105" y="56"/>
                </a:cubicBezTo>
                <a:cubicBezTo>
                  <a:pt x="105" y="56"/>
                  <a:pt x="105" y="56"/>
                  <a:pt x="105" y="56"/>
                </a:cubicBezTo>
                <a:cubicBezTo>
                  <a:pt x="105" y="55"/>
                  <a:pt x="105" y="55"/>
                  <a:pt x="105" y="55"/>
                </a:cubicBez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ato"/>
              <a:ea typeface="Lato"/>
              <a:cs typeface="Lato"/>
              <a:sym typeface="Lato"/>
            </a:endParaRPr>
          </a:p>
        </p:txBody>
      </p:sp>
      <p:pic>
        <p:nvPicPr>
          <p:cNvPr id="1099" name="Google Shape;1099;p223"/>
          <p:cNvPicPr preferRelativeResize="0"/>
          <p:nvPr/>
        </p:nvPicPr>
        <p:blipFill rotWithShape="1">
          <a:blip r:embed="rId4">
            <a:alphaModFix/>
          </a:blip>
          <a:srcRect b="0" l="0" r="0" t="0"/>
          <a:stretch/>
        </p:blipFill>
        <p:spPr>
          <a:xfrm>
            <a:off x="1352564" y="1664677"/>
            <a:ext cx="9486874" cy="5666750"/>
          </a:xfrm>
          <a:prstGeom prst="rect">
            <a:avLst/>
          </a:prstGeom>
          <a:noFill/>
          <a:ln>
            <a:noFill/>
          </a:ln>
        </p:spPr>
      </p:pic>
      <p:grpSp>
        <p:nvGrpSpPr>
          <p:cNvPr id="1100" name="Google Shape;1100;p223"/>
          <p:cNvGrpSpPr/>
          <p:nvPr/>
        </p:nvGrpSpPr>
        <p:grpSpPr>
          <a:xfrm>
            <a:off x="9111625" y="2130087"/>
            <a:ext cx="1547400" cy="753767"/>
            <a:chOff x="7807569" y="2282487"/>
            <a:chExt cx="1547400" cy="753767"/>
          </a:xfrm>
        </p:grpSpPr>
        <p:sp>
          <p:nvSpPr>
            <p:cNvPr id="1101" name="Google Shape;1101;p223"/>
            <p:cNvSpPr/>
            <p:nvPr/>
          </p:nvSpPr>
          <p:spPr>
            <a:xfrm>
              <a:off x="7807569" y="2414954"/>
              <a:ext cx="1547400" cy="621300"/>
            </a:xfrm>
            <a:prstGeom prst="roundRect">
              <a:avLst>
                <a:gd fmla="val 7421" name="adj"/>
              </a:avLst>
            </a:prstGeom>
            <a:solidFill>
              <a:srgbClr val="FFE68C"/>
            </a:solidFill>
            <a:ln cap="flat" cmpd="sng" w="9525">
              <a:solidFill>
                <a:srgbClr val="FFE68C"/>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200">
                  <a:solidFill>
                    <a:srgbClr val="434343"/>
                  </a:solidFill>
                  <a:latin typeface="Montserrat"/>
                  <a:ea typeface="Montserrat"/>
                  <a:cs typeface="Montserrat"/>
                  <a:sym typeface="Montserrat"/>
                </a:rPr>
                <a:t>Dynamic phone number insertion</a:t>
              </a:r>
              <a:endParaRPr b="1">
                <a:solidFill>
                  <a:srgbClr val="434343"/>
                </a:solidFill>
              </a:endParaRPr>
            </a:p>
          </p:txBody>
        </p:sp>
        <p:sp>
          <p:nvSpPr>
            <p:cNvPr id="1102" name="Google Shape;1102;p223"/>
            <p:cNvSpPr/>
            <p:nvPr/>
          </p:nvSpPr>
          <p:spPr>
            <a:xfrm>
              <a:off x="8405446" y="2282487"/>
              <a:ext cx="351600" cy="144300"/>
            </a:xfrm>
            <a:prstGeom prst="triangle">
              <a:avLst>
                <a:gd fmla="val 50000" name="adj"/>
              </a:avLst>
            </a:prstGeom>
            <a:solidFill>
              <a:srgbClr val="FFE68C"/>
            </a:solidFill>
            <a:ln cap="flat" cmpd="sng" w="9525">
              <a:solidFill>
                <a:srgbClr val="FFE68C"/>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rgbClr val="434343"/>
                </a:solidFill>
                <a:latin typeface="Lato"/>
                <a:ea typeface="Lato"/>
                <a:cs typeface="Lato"/>
                <a:sym typeface="Lato"/>
              </a:endParaRPr>
            </a:p>
          </p:txBody>
        </p:sp>
      </p:grpSp>
      <p:grpSp>
        <p:nvGrpSpPr>
          <p:cNvPr id="1103" name="Google Shape;1103;p223"/>
          <p:cNvGrpSpPr/>
          <p:nvPr/>
        </p:nvGrpSpPr>
        <p:grpSpPr>
          <a:xfrm>
            <a:off x="4553973" y="4478216"/>
            <a:ext cx="1691590" cy="621300"/>
            <a:chOff x="7663379" y="2414954"/>
            <a:chExt cx="1691590" cy="621300"/>
          </a:xfrm>
        </p:grpSpPr>
        <p:sp>
          <p:nvSpPr>
            <p:cNvPr id="1104" name="Google Shape;1104;p223"/>
            <p:cNvSpPr/>
            <p:nvPr/>
          </p:nvSpPr>
          <p:spPr>
            <a:xfrm>
              <a:off x="7807569" y="2414954"/>
              <a:ext cx="1547400" cy="621300"/>
            </a:xfrm>
            <a:prstGeom prst="roundRect">
              <a:avLst>
                <a:gd fmla="val 7421" name="adj"/>
              </a:avLst>
            </a:prstGeom>
            <a:solidFill>
              <a:srgbClr val="FFE68C"/>
            </a:solidFill>
            <a:ln cap="flat" cmpd="sng" w="9525">
              <a:solidFill>
                <a:srgbClr val="FFE68C"/>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200">
                  <a:solidFill>
                    <a:srgbClr val="434343"/>
                  </a:solidFill>
                  <a:latin typeface="Montserrat"/>
                  <a:ea typeface="Montserrat"/>
                  <a:cs typeface="Montserrat"/>
                  <a:sym typeface="Montserrat"/>
                </a:rPr>
                <a:t>Dynamic phone number insertion</a:t>
              </a:r>
              <a:endParaRPr b="1">
                <a:solidFill>
                  <a:srgbClr val="434343"/>
                </a:solidFill>
              </a:endParaRPr>
            </a:p>
          </p:txBody>
        </p:sp>
        <p:sp>
          <p:nvSpPr>
            <p:cNvPr id="1105" name="Google Shape;1105;p223"/>
            <p:cNvSpPr/>
            <p:nvPr/>
          </p:nvSpPr>
          <p:spPr>
            <a:xfrm rot="-5400000">
              <a:off x="7559729" y="2653511"/>
              <a:ext cx="351600" cy="144300"/>
            </a:xfrm>
            <a:prstGeom prst="triangle">
              <a:avLst>
                <a:gd fmla="val 50000" name="adj"/>
              </a:avLst>
            </a:prstGeom>
            <a:solidFill>
              <a:srgbClr val="FFE68C"/>
            </a:solidFill>
            <a:ln cap="flat" cmpd="sng" w="9525">
              <a:solidFill>
                <a:srgbClr val="FFE68C"/>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rgbClr val="434343"/>
                </a:solidFill>
                <a:latin typeface="Lato"/>
                <a:ea typeface="Lato"/>
                <a:cs typeface="Lato"/>
                <a:sym typeface="Lato"/>
              </a:endParaRPr>
            </a:p>
          </p:txBody>
        </p:sp>
      </p:grpSp>
      <p:grpSp>
        <p:nvGrpSpPr>
          <p:cNvPr id="1106" name="Google Shape;1106;p223"/>
          <p:cNvGrpSpPr/>
          <p:nvPr/>
        </p:nvGrpSpPr>
        <p:grpSpPr>
          <a:xfrm>
            <a:off x="3006527" y="1173482"/>
            <a:ext cx="1547400" cy="753767"/>
            <a:chOff x="7807569" y="2282487"/>
            <a:chExt cx="1547400" cy="753767"/>
          </a:xfrm>
        </p:grpSpPr>
        <p:sp>
          <p:nvSpPr>
            <p:cNvPr id="1107" name="Google Shape;1107;p223"/>
            <p:cNvSpPr/>
            <p:nvPr/>
          </p:nvSpPr>
          <p:spPr>
            <a:xfrm>
              <a:off x="7807569" y="2414954"/>
              <a:ext cx="1547400" cy="621300"/>
            </a:xfrm>
            <a:prstGeom prst="roundRect">
              <a:avLst>
                <a:gd fmla="val 7421" name="adj"/>
              </a:avLst>
            </a:prstGeom>
            <a:solidFill>
              <a:srgbClr val="FFE68C"/>
            </a:solidFill>
            <a:ln cap="flat" cmpd="sng" w="9525">
              <a:solidFill>
                <a:srgbClr val="FFE68C"/>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200">
                  <a:solidFill>
                    <a:srgbClr val="434343"/>
                  </a:solidFill>
                  <a:latin typeface="Montserrat"/>
                  <a:ea typeface="Montserrat"/>
                  <a:cs typeface="Montserrat"/>
                  <a:sym typeface="Montserrat"/>
                </a:rPr>
                <a:t>Campaign data </a:t>
              </a:r>
              <a:endParaRPr b="1">
                <a:solidFill>
                  <a:srgbClr val="434343"/>
                </a:solidFill>
                <a:latin typeface="Montserrat"/>
                <a:ea typeface="Montserrat"/>
                <a:cs typeface="Montserrat"/>
                <a:sym typeface="Montserrat"/>
              </a:endParaRPr>
            </a:p>
          </p:txBody>
        </p:sp>
        <p:sp>
          <p:nvSpPr>
            <p:cNvPr id="1108" name="Google Shape;1108;p223"/>
            <p:cNvSpPr/>
            <p:nvPr/>
          </p:nvSpPr>
          <p:spPr>
            <a:xfrm>
              <a:off x="8405446" y="2282487"/>
              <a:ext cx="351600" cy="144300"/>
            </a:xfrm>
            <a:prstGeom prst="triangle">
              <a:avLst>
                <a:gd fmla="val 50000" name="adj"/>
              </a:avLst>
            </a:prstGeom>
            <a:solidFill>
              <a:srgbClr val="FFE68C"/>
            </a:solidFill>
            <a:ln cap="flat" cmpd="sng" w="9525">
              <a:solidFill>
                <a:srgbClr val="FFE68C"/>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rgbClr val="434343"/>
                </a:solidFill>
                <a:latin typeface="Lato"/>
                <a:ea typeface="Lato"/>
                <a:cs typeface="Lato"/>
                <a:sym typeface="Lato"/>
              </a:endParaRPr>
            </a:p>
          </p:txBody>
        </p:sp>
      </p:grpSp>
      <p:grpSp>
        <p:nvGrpSpPr>
          <p:cNvPr id="1109" name="Google Shape;1109;p223"/>
          <p:cNvGrpSpPr/>
          <p:nvPr/>
        </p:nvGrpSpPr>
        <p:grpSpPr>
          <a:xfrm>
            <a:off x="4386277" y="2807677"/>
            <a:ext cx="1691590" cy="621300"/>
            <a:chOff x="7663379" y="2414954"/>
            <a:chExt cx="1691590" cy="621300"/>
          </a:xfrm>
        </p:grpSpPr>
        <p:sp>
          <p:nvSpPr>
            <p:cNvPr id="1110" name="Google Shape;1110;p223"/>
            <p:cNvSpPr/>
            <p:nvPr/>
          </p:nvSpPr>
          <p:spPr>
            <a:xfrm>
              <a:off x="7807569" y="2414954"/>
              <a:ext cx="1547400" cy="621300"/>
            </a:xfrm>
            <a:prstGeom prst="roundRect">
              <a:avLst>
                <a:gd fmla="val 7421" name="adj"/>
              </a:avLst>
            </a:prstGeom>
            <a:solidFill>
              <a:srgbClr val="FFE68C"/>
            </a:solidFill>
            <a:ln cap="flat" cmpd="sng" w="9525">
              <a:solidFill>
                <a:srgbClr val="FFE68C"/>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US" sz="1200">
                  <a:solidFill>
                    <a:srgbClr val="434343"/>
                  </a:solidFill>
                  <a:latin typeface="Montserrat"/>
                  <a:ea typeface="Montserrat"/>
                  <a:cs typeface="Montserrat"/>
                  <a:sym typeface="Montserrat"/>
                </a:rPr>
                <a:t>C</a:t>
              </a:r>
              <a:r>
                <a:rPr b="1" lang="en-US" sz="1200">
                  <a:solidFill>
                    <a:srgbClr val="434343"/>
                  </a:solidFill>
                  <a:latin typeface="Montserrat"/>
                  <a:ea typeface="Montserrat"/>
                  <a:cs typeface="Montserrat"/>
                  <a:sym typeface="Montserrat"/>
                </a:rPr>
                <a:t>ookie data</a:t>
              </a:r>
              <a:endParaRPr b="1">
                <a:solidFill>
                  <a:srgbClr val="434343"/>
                </a:solidFill>
              </a:endParaRPr>
            </a:p>
          </p:txBody>
        </p:sp>
        <p:sp>
          <p:nvSpPr>
            <p:cNvPr id="1111" name="Google Shape;1111;p223"/>
            <p:cNvSpPr/>
            <p:nvPr/>
          </p:nvSpPr>
          <p:spPr>
            <a:xfrm rot="-5400000">
              <a:off x="7559729" y="2653511"/>
              <a:ext cx="351600" cy="144300"/>
            </a:xfrm>
            <a:prstGeom prst="triangle">
              <a:avLst>
                <a:gd fmla="val 50000" name="adj"/>
              </a:avLst>
            </a:prstGeom>
            <a:solidFill>
              <a:srgbClr val="FFE68C"/>
            </a:solidFill>
            <a:ln cap="flat" cmpd="sng" w="9525">
              <a:solidFill>
                <a:srgbClr val="FFE68C"/>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rgbClr val="434343"/>
                </a:solidFill>
                <a:latin typeface="Lato"/>
                <a:ea typeface="Lato"/>
                <a:cs typeface="Lato"/>
                <a:sym typeface="Lato"/>
              </a:endParaRPr>
            </a:p>
          </p:txBody>
        </p:sp>
      </p:grpSp>
      <p:cxnSp>
        <p:nvCxnSpPr>
          <p:cNvPr id="1112" name="Google Shape;1112;p223"/>
          <p:cNvCxnSpPr>
            <a:stCxn id="1104" idx="3"/>
          </p:cNvCxnSpPr>
          <p:nvPr/>
        </p:nvCxnSpPr>
        <p:spPr>
          <a:xfrm flipH="1" rot="10800000">
            <a:off x="6245563" y="2846966"/>
            <a:ext cx="3004200" cy="1941900"/>
          </a:xfrm>
          <a:prstGeom prst="straightConnector1">
            <a:avLst/>
          </a:prstGeom>
          <a:noFill/>
          <a:ln cap="flat" cmpd="sng" w="19050">
            <a:solidFill>
              <a:srgbClr val="FFE68C"/>
            </a:solidFill>
            <a:prstDash val="solid"/>
            <a:round/>
            <a:headEnd len="med" w="med" type="none"/>
            <a:tailEnd len="med" w="med" type="none"/>
          </a:ln>
        </p:spPr>
      </p:cxnSp>
      <p:sp>
        <p:nvSpPr>
          <p:cNvPr id="1113" name="Google Shape;1113;p223"/>
          <p:cNvSpPr txBox="1"/>
          <p:nvPr>
            <p:ph type="title"/>
          </p:nvPr>
        </p:nvSpPr>
        <p:spPr>
          <a:xfrm>
            <a:off x="822959" y="-76319"/>
            <a:ext cx="9525000" cy="1249800"/>
          </a:xfrm>
          <a:prstGeom prst="rect">
            <a:avLst/>
          </a:prstGeom>
        </p:spPr>
        <p:txBody>
          <a:bodyPr anchorCtr="0" anchor="t" bIns="0" lIns="0" spcFirstLastPara="1" rIns="0" wrap="square" tIns="365750">
            <a:noAutofit/>
          </a:bodyPr>
          <a:lstStyle/>
          <a:p>
            <a:pPr indent="0" lvl="0" marL="0" rtl="0" algn="l">
              <a:spcBef>
                <a:spcPts val="0"/>
              </a:spcBef>
              <a:spcAft>
                <a:spcPts val="0"/>
              </a:spcAft>
              <a:buNone/>
            </a:pPr>
            <a:r>
              <a:rPr lang="en-US"/>
              <a:t>How it Works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224"/>
          <p:cNvSpPr/>
          <p:nvPr/>
        </p:nvSpPr>
        <p:spPr>
          <a:xfrm>
            <a:off x="839710" y="1119244"/>
            <a:ext cx="10512600" cy="5596200"/>
          </a:xfrm>
          <a:prstGeom prst="rect">
            <a:avLst/>
          </a:prstGeom>
          <a:solidFill>
            <a:srgbClr val="02B388"/>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rgbClr val="000000"/>
              </a:solidFill>
              <a:latin typeface="Lato"/>
              <a:ea typeface="Lato"/>
              <a:cs typeface="Lato"/>
              <a:sym typeface="Lato"/>
            </a:endParaRPr>
          </a:p>
        </p:txBody>
      </p:sp>
      <p:pic>
        <p:nvPicPr>
          <p:cNvPr id="1120" name="Google Shape;1120;p224"/>
          <p:cNvPicPr preferRelativeResize="0"/>
          <p:nvPr/>
        </p:nvPicPr>
        <p:blipFill rotWithShape="1">
          <a:blip r:embed="rId3">
            <a:alphaModFix/>
          </a:blip>
          <a:srcRect b="0" l="0" r="0" t="0"/>
          <a:stretch/>
        </p:blipFill>
        <p:spPr>
          <a:xfrm>
            <a:off x="1158000" y="1205850"/>
            <a:ext cx="10660001" cy="7450775"/>
          </a:xfrm>
          <a:prstGeom prst="rect">
            <a:avLst/>
          </a:prstGeom>
          <a:noFill/>
          <a:ln>
            <a:noFill/>
          </a:ln>
        </p:spPr>
      </p:pic>
      <p:pic>
        <p:nvPicPr>
          <p:cNvPr id="1121" name="Google Shape;1121;p224"/>
          <p:cNvPicPr preferRelativeResize="0"/>
          <p:nvPr/>
        </p:nvPicPr>
        <p:blipFill>
          <a:blip r:embed="rId4">
            <a:alphaModFix/>
          </a:blip>
          <a:stretch>
            <a:fillRect/>
          </a:stretch>
        </p:blipFill>
        <p:spPr>
          <a:xfrm>
            <a:off x="1393100" y="1443400"/>
            <a:ext cx="10176425" cy="5272048"/>
          </a:xfrm>
          <a:prstGeom prst="rect">
            <a:avLst/>
          </a:prstGeom>
          <a:noFill/>
          <a:ln>
            <a:noFill/>
          </a:ln>
        </p:spPr>
      </p:pic>
      <p:sp>
        <p:nvSpPr>
          <p:cNvPr id="1122" name="Google Shape;1122;p224"/>
          <p:cNvSpPr txBox="1"/>
          <p:nvPr>
            <p:ph idx="4294967295" type="title"/>
          </p:nvPr>
        </p:nvSpPr>
        <p:spPr>
          <a:xfrm>
            <a:off x="1236009" y="-64069"/>
            <a:ext cx="9525000" cy="1249800"/>
          </a:xfrm>
          <a:prstGeom prst="rect">
            <a:avLst/>
          </a:prstGeom>
        </p:spPr>
        <p:txBody>
          <a:bodyPr anchorCtr="0" anchor="t" bIns="0" lIns="0" spcFirstLastPara="1" rIns="0" wrap="square" tIns="365750">
            <a:noAutofit/>
          </a:bodyPr>
          <a:lstStyle/>
          <a:p>
            <a:pPr indent="0" lvl="0" marL="0" rtl="0" algn="l">
              <a:spcBef>
                <a:spcPts val="0"/>
              </a:spcBef>
              <a:spcAft>
                <a:spcPts val="0"/>
              </a:spcAft>
              <a:buNone/>
            </a:pPr>
            <a:r>
              <a:rPr lang="en-US"/>
              <a:t>Customer Data in Every Call</a:t>
            </a:r>
            <a:endParaRPr/>
          </a:p>
        </p:txBody>
      </p:sp>
      <p:grpSp>
        <p:nvGrpSpPr>
          <p:cNvPr id="1123" name="Google Shape;1123;p224"/>
          <p:cNvGrpSpPr/>
          <p:nvPr/>
        </p:nvGrpSpPr>
        <p:grpSpPr>
          <a:xfrm>
            <a:off x="3063477" y="1978828"/>
            <a:ext cx="1547400" cy="753767"/>
            <a:chOff x="7807569" y="2282487"/>
            <a:chExt cx="1547400" cy="753767"/>
          </a:xfrm>
        </p:grpSpPr>
        <p:sp>
          <p:nvSpPr>
            <p:cNvPr id="1124" name="Google Shape;1124;p224"/>
            <p:cNvSpPr/>
            <p:nvPr/>
          </p:nvSpPr>
          <p:spPr>
            <a:xfrm>
              <a:off x="7807569" y="2414954"/>
              <a:ext cx="1547400" cy="621300"/>
            </a:xfrm>
            <a:prstGeom prst="roundRect">
              <a:avLst>
                <a:gd fmla="val 7421" name="adj"/>
              </a:avLst>
            </a:prstGeom>
            <a:solidFill>
              <a:srgbClr val="D0C9FF"/>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200">
                  <a:solidFill>
                    <a:schemeClr val="dk1"/>
                  </a:solidFill>
                  <a:latin typeface="Montserrat"/>
                  <a:ea typeface="Montserrat"/>
                  <a:cs typeface="Montserrat"/>
                  <a:sym typeface="Montserrat"/>
                </a:rPr>
                <a:t>Call recording</a:t>
              </a:r>
              <a:endParaRPr>
                <a:solidFill>
                  <a:schemeClr val="dk1"/>
                </a:solidFill>
              </a:endParaRPr>
            </a:p>
          </p:txBody>
        </p:sp>
        <p:sp>
          <p:nvSpPr>
            <p:cNvPr id="1125" name="Google Shape;1125;p224"/>
            <p:cNvSpPr/>
            <p:nvPr/>
          </p:nvSpPr>
          <p:spPr>
            <a:xfrm>
              <a:off x="8405446" y="2282487"/>
              <a:ext cx="351600" cy="144300"/>
            </a:xfrm>
            <a:prstGeom prst="triangle">
              <a:avLst>
                <a:gd fmla="val 50000" name="adj"/>
              </a:avLst>
            </a:prstGeom>
            <a:solidFill>
              <a:srgbClr val="D0C9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126" name="Google Shape;1126;p224"/>
          <p:cNvGrpSpPr/>
          <p:nvPr/>
        </p:nvGrpSpPr>
        <p:grpSpPr>
          <a:xfrm>
            <a:off x="2744302" y="4838953"/>
            <a:ext cx="1547400" cy="753767"/>
            <a:chOff x="7807569" y="2282487"/>
            <a:chExt cx="1547400" cy="753767"/>
          </a:xfrm>
        </p:grpSpPr>
        <p:sp>
          <p:nvSpPr>
            <p:cNvPr id="1127" name="Google Shape;1127;p224"/>
            <p:cNvSpPr/>
            <p:nvPr/>
          </p:nvSpPr>
          <p:spPr>
            <a:xfrm>
              <a:off x="7807569" y="2414954"/>
              <a:ext cx="1547400" cy="621300"/>
            </a:xfrm>
            <a:prstGeom prst="roundRect">
              <a:avLst>
                <a:gd fmla="val 7421" name="adj"/>
              </a:avLst>
            </a:prstGeom>
            <a:solidFill>
              <a:srgbClr val="D0C9FF"/>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200">
                  <a:solidFill>
                    <a:schemeClr val="dk1"/>
                  </a:solidFill>
                  <a:latin typeface="Montserrat"/>
                  <a:ea typeface="Montserrat"/>
                  <a:cs typeface="Montserrat"/>
                  <a:sym typeface="Montserrat"/>
                </a:rPr>
                <a:t>Searchable transcript</a:t>
              </a:r>
              <a:endParaRPr>
                <a:solidFill>
                  <a:schemeClr val="dk1"/>
                </a:solidFill>
              </a:endParaRPr>
            </a:p>
          </p:txBody>
        </p:sp>
        <p:sp>
          <p:nvSpPr>
            <p:cNvPr id="1128" name="Google Shape;1128;p224"/>
            <p:cNvSpPr/>
            <p:nvPr/>
          </p:nvSpPr>
          <p:spPr>
            <a:xfrm>
              <a:off x="8405446" y="2282487"/>
              <a:ext cx="351600" cy="144300"/>
            </a:xfrm>
            <a:prstGeom prst="triangle">
              <a:avLst>
                <a:gd fmla="val 50000" name="adj"/>
              </a:avLst>
            </a:prstGeom>
            <a:solidFill>
              <a:srgbClr val="D0C9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129" name="Google Shape;1129;p224"/>
          <p:cNvGrpSpPr/>
          <p:nvPr/>
        </p:nvGrpSpPr>
        <p:grpSpPr>
          <a:xfrm>
            <a:off x="5982127" y="3702540"/>
            <a:ext cx="1547400" cy="753767"/>
            <a:chOff x="7807569" y="2282487"/>
            <a:chExt cx="1547400" cy="753767"/>
          </a:xfrm>
        </p:grpSpPr>
        <p:sp>
          <p:nvSpPr>
            <p:cNvPr id="1130" name="Google Shape;1130;p224"/>
            <p:cNvSpPr/>
            <p:nvPr/>
          </p:nvSpPr>
          <p:spPr>
            <a:xfrm>
              <a:off x="7807569" y="2414954"/>
              <a:ext cx="1547400" cy="621300"/>
            </a:xfrm>
            <a:prstGeom prst="roundRect">
              <a:avLst>
                <a:gd fmla="val 7421" name="adj"/>
              </a:avLst>
            </a:prstGeom>
            <a:solidFill>
              <a:srgbClr val="D0C9FF"/>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200">
                  <a:solidFill>
                    <a:schemeClr val="dk1"/>
                  </a:solidFill>
                  <a:latin typeface="Montserrat"/>
                  <a:ea typeface="Montserrat"/>
                  <a:cs typeface="Montserrat"/>
                  <a:sym typeface="Montserrat"/>
                </a:rPr>
                <a:t>Call details</a:t>
              </a:r>
              <a:endParaRPr>
                <a:solidFill>
                  <a:schemeClr val="dk1"/>
                </a:solidFill>
              </a:endParaRPr>
            </a:p>
          </p:txBody>
        </p:sp>
        <p:sp>
          <p:nvSpPr>
            <p:cNvPr id="1131" name="Google Shape;1131;p224"/>
            <p:cNvSpPr/>
            <p:nvPr/>
          </p:nvSpPr>
          <p:spPr>
            <a:xfrm>
              <a:off x="8405446" y="2282487"/>
              <a:ext cx="351600" cy="144300"/>
            </a:xfrm>
            <a:prstGeom prst="triangle">
              <a:avLst>
                <a:gd fmla="val 50000" name="adj"/>
              </a:avLst>
            </a:prstGeom>
            <a:solidFill>
              <a:srgbClr val="D0C9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132" name="Google Shape;1132;p224"/>
          <p:cNvGrpSpPr/>
          <p:nvPr/>
        </p:nvGrpSpPr>
        <p:grpSpPr>
          <a:xfrm>
            <a:off x="5322302" y="5143495"/>
            <a:ext cx="1547400" cy="756258"/>
            <a:chOff x="7578969" y="2186354"/>
            <a:chExt cx="1547400" cy="756258"/>
          </a:xfrm>
        </p:grpSpPr>
        <p:sp>
          <p:nvSpPr>
            <p:cNvPr id="1133" name="Google Shape;1133;p224"/>
            <p:cNvSpPr/>
            <p:nvPr/>
          </p:nvSpPr>
          <p:spPr>
            <a:xfrm>
              <a:off x="7578969" y="2186354"/>
              <a:ext cx="1547400" cy="621300"/>
            </a:xfrm>
            <a:prstGeom prst="roundRect">
              <a:avLst>
                <a:gd fmla="val 7421" name="adj"/>
              </a:avLst>
            </a:prstGeom>
            <a:solidFill>
              <a:srgbClr val="D0C9FF"/>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200">
                  <a:solidFill>
                    <a:schemeClr val="dk1"/>
                  </a:solidFill>
                  <a:latin typeface="Montserrat"/>
                  <a:ea typeface="Montserrat"/>
                  <a:cs typeface="Montserrat"/>
                  <a:sym typeface="Montserrat"/>
                </a:rPr>
                <a:t>Conversational Signals</a:t>
              </a:r>
              <a:endParaRPr>
                <a:solidFill>
                  <a:schemeClr val="dk1"/>
                </a:solidFill>
              </a:endParaRPr>
            </a:p>
          </p:txBody>
        </p:sp>
        <p:sp>
          <p:nvSpPr>
            <p:cNvPr id="1134" name="Google Shape;1134;p224"/>
            <p:cNvSpPr/>
            <p:nvPr/>
          </p:nvSpPr>
          <p:spPr>
            <a:xfrm rot="10800000">
              <a:off x="8176871" y="2798312"/>
              <a:ext cx="351600" cy="144300"/>
            </a:xfrm>
            <a:prstGeom prst="triangle">
              <a:avLst>
                <a:gd fmla="val 50000" name="adj"/>
              </a:avLst>
            </a:prstGeom>
            <a:solidFill>
              <a:srgbClr val="D0C9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135" name="Google Shape;1135;p224"/>
          <p:cNvGrpSpPr/>
          <p:nvPr/>
        </p:nvGrpSpPr>
        <p:grpSpPr>
          <a:xfrm>
            <a:off x="9556852" y="5094357"/>
            <a:ext cx="1547400" cy="739997"/>
            <a:chOff x="8462044" y="2517966"/>
            <a:chExt cx="1547400" cy="739997"/>
          </a:xfrm>
        </p:grpSpPr>
        <p:sp>
          <p:nvSpPr>
            <p:cNvPr id="1136" name="Google Shape;1136;p224"/>
            <p:cNvSpPr/>
            <p:nvPr/>
          </p:nvSpPr>
          <p:spPr>
            <a:xfrm>
              <a:off x="8462044" y="2517966"/>
              <a:ext cx="1547400" cy="621300"/>
            </a:xfrm>
            <a:prstGeom prst="roundRect">
              <a:avLst>
                <a:gd fmla="val 7421" name="adj"/>
              </a:avLst>
            </a:prstGeom>
            <a:solidFill>
              <a:srgbClr val="FFE68C"/>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200">
                  <a:solidFill>
                    <a:schemeClr val="dk1"/>
                  </a:solidFill>
                  <a:latin typeface="Montserrat"/>
                  <a:ea typeface="Montserrat"/>
                  <a:cs typeface="Montserrat"/>
                  <a:sym typeface="Montserrat"/>
                </a:rPr>
                <a:t>Digital session and matched data</a:t>
              </a:r>
              <a:endParaRPr>
                <a:solidFill>
                  <a:schemeClr val="dk1"/>
                </a:solidFill>
              </a:endParaRPr>
            </a:p>
          </p:txBody>
        </p:sp>
        <p:sp>
          <p:nvSpPr>
            <p:cNvPr id="1137" name="Google Shape;1137;p224"/>
            <p:cNvSpPr/>
            <p:nvPr/>
          </p:nvSpPr>
          <p:spPr>
            <a:xfrm rot="10800000">
              <a:off x="9059946" y="3113664"/>
              <a:ext cx="351600" cy="144300"/>
            </a:xfrm>
            <a:prstGeom prst="triangle">
              <a:avLst>
                <a:gd fmla="val 50000" name="adj"/>
              </a:avLst>
            </a:prstGeom>
            <a:solidFill>
              <a:srgbClr val="FFE68C"/>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grpSp>
        <p:nvGrpSpPr>
          <p:cNvPr id="1138" name="Google Shape;1138;p224"/>
          <p:cNvGrpSpPr/>
          <p:nvPr/>
        </p:nvGrpSpPr>
        <p:grpSpPr>
          <a:xfrm>
            <a:off x="9110877" y="2600782"/>
            <a:ext cx="1547400" cy="739997"/>
            <a:chOff x="8462044" y="2517966"/>
            <a:chExt cx="1547400" cy="739997"/>
          </a:xfrm>
        </p:grpSpPr>
        <p:sp>
          <p:nvSpPr>
            <p:cNvPr id="1139" name="Google Shape;1139;p224"/>
            <p:cNvSpPr/>
            <p:nvPr/>
          </p:nvSpPr>
          <p:spPr>
            <a:xfrm>
              <a:off x="8462044" y="2517966"/>
              <a:ext cx="1547400" cy="621300"/>
            </a:xfrm>
            <a:prstGeom prst="roundRect">
              <a:avLst>
                <a:gd fmla="val 7421" name="adj"/>
              </a:avLst>
            </a:prstGeom>
            <a:solidFill>
              <a:srgbClr val="FFE68C"/>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200">
                  <a:solidFill>
                    <a:schemeClr val="dk1"/>
                  </a:solidFill>
                  <a:latin typeface="Montserrat"/>
                  <a:ea typeface="Montserrat"/>
                  <a:cs typeface="Montserrat"/>
                  <a:sym typeface="Montserrat"/>
                </a:rPr>
                <a:t>Third party demographic data </a:t>
              </a:r>
              <a:endParaRPr>
                <a:solidFill>
                  <a:schemeClr val="dk1"/>
                </a:solidFill>
              </a:endParaRPr>
            </a:p>
          </p:txBody>
        </p:sp>
        <p:sp>
          <p:nvSpPr>
            <p:cNvPr id="1140" name="Google Shape;1140;p224"/>
            <p:cNvSpPr/>
            <p:nvPr/>
          </p:nvSpPr>
          <p:spPr>
            <a:xfrm rot="10800000">
              <a:off x="9059946" y="3113664"/>
              <a:ext cx="351600" cy="144300"/>
            </a:xfrm>
            <a:prstGeom prst="triangle">
              <a:avLst>
                <a:gd fmla="val 50000" name="adj"/>
              </a:avLst>
            </a:prstGeom>
            <a:solidFill>
              <a:srgbClr val="FFE68C"/>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1" sz="1400">
                <a:solidFill>
                  <a:schemeClr val="dk1"/>
                </a:solidFill>
                <a:latin typeface="Lato"/>
                <a:ea typeface="Lato"/>
                <a:cs typeface="Lato"/>
                <a:sym typeface="Lato"/>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Invoca Brand Template">
  <a:themeElements>
    <a:clrScheme name="Invoca Brand 2017">
      <a:dk1>
        <a:srgbClr val="000000"/>
      </a:dk1>
      <a:lt1>
        <a:srgbClr val="FFFFFF"/>
      </a:lt1>
      <a:dk2>
        <a:srgbClr val="060C64"/>
      </a:dk2>
      <a:lt2>
        <a:srgbClr val="EDF2F7"/>
      </a:lt2>
      <a:accent1>
        <a:srgbClr val="02B388"/>
      </a:accent1>
      <a:accent2>
        <a:srgbClr val="534DF3"/>
      </a:accent2>
      <a:accent3>
        <a:srgbClr val="EE7A44"/>
      </a:accent3>
      <a:accent4>
        <a:srgbClr val="EF476F"/>
      </a:accent4>
      <a:accent5>
        <a:srgbClr val="AE1F62"/>
      </a:accent5>
      <a:accent6>
        <a:srgbClr val="016F5D"/>
      </a:accent6>
      <a:hlink>
        <a:srgbClr val="02B388"/>
      </a:hlink>
      <a:folHlink>
        <a:srgbClr val="02B3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voca Brand Template">
  <a:themeElements>
    <a:clrScheme name="Invoca Brand 2020">
      <a:dk1>
        <a:srgbClr val="000000"/>
      </a:dk1>
      <a:lt1>
        <a:srgbClr val="FFFFFF"/>
      </a:lt1>
      <a:dk2>
        <a:srgbClr val="060C64"/>
      </a:dk2>
      <a:lt2>
        <a:srgbClr val="EDF2F7"/>
      </a:lt2>
      <a:accent1>
        <a:srgbClr val="02B388"/>
      </a:accent1>
      <a:accent2>
        <a:srgbClr val="534DF3"/>
      </a:accent2>
      <a:accent3>
        <a:srgbClr val="EE7A44"/>
      </a:accent3>
      <a:accent4>
        <a:srgbClr val="EF476F"/>
      </a:accent4>
      <a:accent5>
        <a:srgbClr val="AE1F62"/>
      </a:accent5>
      <a:accent6>
        <a:srgbClr val="016F5D"/>
      </a:accent6>
      <a:hlink>
        <a:srgbClr val="02B388"/>
      </a:hlink>
      <a:folHlink>
        <a:srgbClr val="02B3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nvoca Brand Template">
  <a:themeElements>
    <a:clrScheme name="Invoca Brand 2017">
      <a:dk1>
        <a:srgbClr val="000000"/>
      </a:dk1>
      <a:lt1>
        <a:srgbClr val="FFFFFF"/>
      </a:lt1>
      <a:dk2>
        <a:srgbClr val="060C64"/>
      </a:dk2>
      <a:lt2>
        <a:srgbClr val="EDF2F7"/>
      </a:lt2>
      <a:accent1>
        <a:srgbClr val="02B388"/>
      </a:accent1>
      <a:accent2>
        <a:srgbClr val="534DF3"/>
      </a:accent2>
      <a:accent3>
        <a:srgbClr val="EE7A44"/>
      </a:accent3>
      <a:accent4>
        <a:srgbClr val="EF476F"/>
      </a:accent4>
      <a:accent5>
        <a:srgbClr val="AE1F62"/>
      </a:accent5>
      <a:accent6>
        <a:srgbClr val="016F5D"/>
      </a:accent6>
      <a:hlink>
        <a:srgbClr val="02B388"/>
      </a:hlink>
      <a:folHlink>
        <a:srgbClr val="02B3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nvoca Brand Template">
  <a:themeElements>
    <a:clrScheme name="Invoca Brand 2020">
      <a:dk1>
        <a:srgbClr val="000000"/>
      </a:dk1>
      <a:lt1>
        <a:srgbClr val="FFFFFF"/>
      </a:lt1>
      <a:dk2>
        <a:srgbClr val="053944"/>
      </a:dk2>
      <a:lt2>
        <a:srgbClr val="EDF2F7"/>
      </a:lt2>
      <a:accent1>
        <a:srgbClr val="02B388"/>
      </a:accent1>
      <a:accent2>
        <a:srgbClr val="4F31E4"/>
      </a:accent2>
      <a:accent3>
        <a:srgbClr val="EE5744"/>
      </a:accent3>
      <a:accent4>
        <a:srgbClr val="EF476F"/>
      </a:accent4>
      <a:accent5>
        <a:srgbClr val="AE1F62"/>
      </a:accent5>
      <a:accent6>
        <a:srgbClr val="016454"/>
      </a:accent6>
      <a:hlink>
        <a:srgbClr val="02B388"/>
      </a:hlink>
      <a:folHlink>
        <a:srgbClr val="02B3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